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30.01.2015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971600" y="476673"/>
            <a:ext cx="7772400" cy="864095"/>
          </a:xfrm>
          <a:prstGeom prst="rect">
            <a:avLst/>
          </a:prstGeom>
          <a:ln>
            <a:noFill/>
          </a:ln>
        </p:spPr>
        <p:txBody>
          <a:bodyPr vert="horz" lIns="91440" tIns="45720" rIns="91440" bIns="45720" rtlCol="0" anchor="ctr">
            <a:normAutofit fontScale="9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6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SMART</a:t>
            </a:r>
            <a:r>
              <a:rPr lang="en-US" sz="66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 </a:t>
            </a:r>
            <a:r>
              <a:rPr lang="en-US" sz="66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</a:rPr>
              <a:t>HOME</a:t>
            </a:r>
            <a:endParaRPr lang="ru-RU" sz="6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itchFamily="34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1600" y="1196752"/>
            <a:ext cx="7200800" cy="5107840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6565896" y="6305366"/>
            <a:ext cx="2025362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Бекасова Е.Р. №240-322-448</a:t>
            </a:r>
          </a:p>
        </p:txBody>
      </p:sp>
    </p:spTree>
    <p:extLst>
      <p:ext uri="{BB962C8B-B14F-4D97-AF65-F5344CB8AC3E}">
        <p14:creationId xmlns:p14="http://schemas.microsoft.com/office/powerpoint/2010/main" val="10862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1571</TotalTime>
  <Words>7</Words>
  <Application>Microsoft Office PowerPoint</Application>
  <PresentationFormat>Экран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SMART HOME</dc:title>
  <dc:creator>teacher</dc:creator>
  <cp:lastModifiedBy>Admin</cp:lastModifiedBy>
  <cp:revision>14</cp:revision>
  <dcterms:created xsi:type="dcterms:W3CDTF">2014-10-22T19:50:55Z</dcterms:created>
  <dcterms:modified xsi:type="dcterms:W3CDTF">2015-01-29T21:24:28Z</dcterms:modified>
</cp:coreProperties>
</file>