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B137-0643-4DA7-B1FC-810B5A51AFD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7EEB-4FE4-4C2D-A5F7-AF102B77D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я\Desktop\48FB450F-410A-4309-A6FB-95470D6FB0FD_mw800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3347864" cy="4161041"/>
          </a:xfrm>
          <a:prstGeom prst="rect">
            <a:avLst/>
          </a:prstGeom>
          <a:noFill/>
        </p:spPr>
      </p:pic>
      <p:pic>
        <p:nvPicPr>
          <p:cNvPr id="1028" name="Picture 4" descr="C:\Users\Мария\Desktop\33176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555776" cy="4275331"/>
          </a:xfrm>
          <a:prstGeom prst="rect">
            <a:avLst/>
          </a:prstGeom>
          <a:noFill/>
        </p:spPr>
      </p:pic>
      <p:pic>
        <p:nvPicPr>
          <p:cNvPr id="1026" name="Picture 2" descr="C:\Users\Мария\Desktop\331758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340768"/>
            <a:ext cx="3244680" cy="41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рия\Desktop\7f2acd8b07ae3138dcb4c8699dcd6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36363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рия\Desktop\_Winter_Olympics_2014_in_Sochi__white_teddy_bear_047474_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8560" y="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ария\Desktop\2b2bda25246314038aa3b821464e5c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00831" cy="6858000"/>
          </a:xfrm>
          <a:prstGeom prst="rect">
            <a:avLst/>
          </a:prstGeom>
          <a:noFill/>
        </p:spPr>
      </p:pic>
      <p:pic>
        <p:nvPicPr>
          <p:cNvPr id="25603" name="Picture 3" descr="C:\Users\Мария\Desktop\48c4f83165170c282e2a61987b8c3cd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256" y="0"/>
            <a:ext cx="4762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рия\Desktop\blok-talismany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44000" cy="596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рия\Desktop\48FB450F-410A-4309-A6FB-95470D6FB0FD_mw800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3347864" cy="416104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39952" y="980729"/>
          <a:ext cx="4200125" cy="4464495"/>
        </p:xfrm>
        <a:graphic>
          <a:graphicData uri="http://schemas.openxmlformats.org/drawingml/2006/table">
            <a:tbl>
              <a:tblPr/>
              <a:tblGrid>
                <a:gridCol w="840025"/>
                <a:gridCol w="840025"/>
                <a:gridCol w="840025"/>
                <a:gridCol w="840025"/>
                <a:gridCol w="840025"/>
              </a:tblGrid>
              <a:tr h="1488165"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ю</a:t>
                      </a:r>
                      <a:endParaRPr lang="ru-RU" sz="6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09" name="Picture 1" descr="C:\Users\Мария\Desktop\полю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4422454" cy="230425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788024" y="5373216"/>
            <a:ext cx="24548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полюс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23928" y="1271263"/>
          <a:ext cx="4752528" cy="4352080"/>
        </p:xfrm>
        <a:graphic>
          <a:graphicData uri="http://schemas.openxmlformats.org/drawingml/2006/table">
            <a:tbl>
              <a:tblPr/>
              <a:tblGrid>
                <a:gridCol w="734059"/>
                <a:gridCol w="850117"/>
                <a:gridCol w="792088"/>
                <a:gridCol w="792088"/>
                <a:gridCol w="792088"/>
                <a:gridCol w="792088"/>
              </a:tblGrid>
              <a:tr h="962309"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350"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2309"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Мария\Desktop\331758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3244680" cy="4190700"/>
          </a:xfrm>
          <a:prstGeom prst="rect">
            <a:avLst/>
          </a:prstGeom>
          <a:noFill/>
        </p:spPr>
      </p:pic>
      <p:pic>
        <p:nvPicPr>
          <p:cNvPr id="3073" name="Picture 1" descr="C:\Users\Мария\Desktop\Сни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478897" cy="26510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5750004"/>
            <a:ext cx="2691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барсик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я\Desktop\33176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555776" cy="427533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3928" y="1124744"/>
          <a:ext cx="4824533" cy="4320480"/>
        </p:xfrm>
        <a:graphic>
          <a:graphicData uri="http://schemas.openxmlformats.org/drawingml/2006/table">
            <a:tbl>
              <a:tblPr/>
              <a:tblGrid>
                <a:gridCol w="689219"/>
                <a:gridCol w="689219"/>
                <a:gridCol w="689219"/>
                <a:gridCol w="689219"/>
                <a:gridCol w="689219"/>
                <a:gridCol w="689219"/>
                <a:gridCol w="689219"/>
              </a:tblGrid>
              <a:tr h="144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3" name="Picture 1" descr="C:\Users\Мария\Desktop\з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4763807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5373216"/>
            <a:ext cx="29378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стрелка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772816"/>
          <a:ext cx="8316416" cy="1476164"/>
        </p:xfrm>
        <a:graphic>
          <a:graphicData uri="http://schemas.openxmlformats.org/drawingml/2006/table">
            <a:tbl>
              <a:tblPr/>
              <a:tblGrid>
                <a:gridCol w="900044"/>
                <a:gridCol w="900044"/>
                <a:gridCol w="900044"/>
                <a:gridCol w="900044"/>
                <a:gridCol w="900044"/>
                <a:gridCol w="1263524"/>
                <a:gridCol w="856772"/>
                <a:gridCol w="856772"/>
                <a:gridCol w="839128"/>
              </a:tblGrid>
              <a:tr h="1476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Мария\Desktop\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429000"/>
            <a:ext cx="476250" cy="514350"/>
          </a:xfrm>
          <a:prstGeom prst="rect">
            <a:avLst/>
          </a:prstGeom>
          <a:noFill/>
        </p:spPr>
      </p:pic>
      <p:pic>
        <p:nvPicPr>
          <p:cNvPr id="2051" name="Picture 3" descr="C:\Users\Мария\Desktop\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3356992"/>
            <a:ext cx="485775" cy="628650"/>
          </a:xfrm>
          <a:prstGeom prst="rect">
            <a:avLst/>
          </a:prstGeom>
          <a:noFill/>
        </p:spPr>
      </p:pic>
      <p:pic>
        <p:nvPicPr>
          <p:cNvPr id="2052" name="Picture 4" descr="C:\Users\Мария\Desktop\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356992"/>
            <a:ext cx="533400" cy="533400"/>
          </a:xfrm>
          <a:prstGeom prst="rect">
            <a:avLst/>
          </a:prstGeom>
          <a:noFill/>
        </p:spPr>
      </p:pic>
      <p:pic>
        <p:nvPicPr>
          <p:cNvPr id="2053" name="Picture 5" descr="C:\Users\Мария\Desktop\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429000"/>
            <a:ext cx="533400" cy="533400"/>
          </a:xfrm>
          <a:prstGeom prst="rect">
            <a:avLst/>
          </a:prstGeom>
          <a:noFill/>
        </p:spPr>
      </p:pic>
      <p:pic>
        <p:nvPicPr>
          <p:cNvPr id="2054" name="Picture 6" descr="C:\Users\Мария\Desktop\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429000"/>
            <a:ext cx="523875" cy="428625"/>
          </a:xfrm>
          <a:prstGeom prst="rect">
            <a:avLst/>
          </a:prstGeom>
          <a:noFill/>
        </p:spPr>
      </p:pic>
      <p:pic>
        <p:nvPicPr>
          <p:cNvPr id="2055" name="Picture 7" descr="C:\Users\Мария\Desktop\п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429000"/>
            <a:ext cx="466725" cy="457200"/>
          </a:xfrm>
          <a:prstGeom prst="rect">
            <a:avLst/>
          </a:prstGeom>
          <a:noFill/>
        </p:spPr>
      </p:pic>
      <p:pic>
        <p:nvPicPr>
          <p:cNvPr id="2056" name="Picture 8" descr="C:\Users\Мария\Desktop\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28384" y="3501008"/>
            <a:ext cx="428625" cy="428625"/>
          </a:xfrm>
          <a:prstGeom prst="rect">
            <a:avLst/>
          </a:prstGeom>
          <a:noFill/>
        </p:spPr>
      </p:pic>
      <p:pic>
        <p:nvPicPr>
          <p:cNvPr id="2057" name="Picture 9" descr="C:\Users\Мария\Desktop\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3501008"/>
            <a:ext cx="428625" cy="428625"/>
          </a:xfrm>
          <a:prstGeom prst="rect">
            <a:avLst/>
          </a:prstGeom>
          <a:noFill/>
        </p:spPr>
      </p:pic>
      <p:pic>
        <p:nvPicPr>
          <p:cNvPr id="2058" name="Picture 10" descr="C:\Users\Мария\Desktop\д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288" y="3429000"/>
            <a:ext cx="457200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ия\Desktop\12278_html_m3f9d65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1279525"/>
            <a:ext cx="8567737" cy="429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я\Desktop\_Winter_Olympics_2014_in_Sochi__leopard_047475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ария\Desktop\poses_6_snowboard_cop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760"/>
            <a:ext cx="6787375" cy="452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рия\Desktop\_Winter_Olympics_in_Sochi_in_2014__Bunny_047476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404664"/>
            <a:ext cx="10747332" cy="604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48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Tata</cp:lastModifiedBy>
  <cp:revision>17</cp:revision>
  <dcterms:created xsi:type="dcterms:W3CDTF">2014-02-07T13:05:45Z</dcterms:created>
  <dcterms:modified xsi:type="dcterms:W3CDTF">2015-03-11T18:26:29Z</dcterms:modified>
</cp:coreProperties>
</file>