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01312A4-8A16-45C7-80C3-85757702EAA7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2F308712-C1E4-4EF5-A0ED-D5E1AD7FD53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ихаил\Pictures\загруженно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84784"/>
            <a:ext cx="6045157" cy="449924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5536" y="116632"/>
            <a:ext cx="7772400" cy="1470025"/>
          </a:xfrm>
        </p:spPr>
        <p:txBody>
          <a:bodyPr>
            <a:normAutofit/>
          </a:bodyPr>
          <a:lstStyle/>
          <a:p>
            <a:r>
              <a:rPr lang="ru-RU" sz="8000" dirty="0" smtClean="0">
                <a:latin typeface="Monotype Corsiva" pitchFamily="66" charset="0"/>
                <a:cs typeface="Mangal" pitchFamily="18" charset="0"/>
              </a:rPr>
              <a:t>Белая гладь</a:t>
            </a:r>
            <a:endParaRPr lang="ru-RU" sz="8000" dirty="0">
              <a:latin typeface="Monotype Corsiva" pitchFamily="66" charset="0"/>
              <a:cs typeface="Mangal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60932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Технология 8 класс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Раздел «Художественная обработка материалов»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7063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3140968"/>
            <a:ext cx="7924800" cy="11521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082"/>
            <a:ext cx="841920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 descr="http://vyshivaem-vmeste.ru/images/stories/ornamz23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54394" y="3343534"/>
            <a:ext cx="4376622" cy="1955262"/>
          </a:xfrm>
          <a:prstGeom prst="roundRect">
            <a:avLst/>
          </a:prstGeom>
          <a:noFill/>
          <a:ln>
            <a:noFill/>
          </a:ln>
        </p:spPr>
      </p:pic>
      <p:pic>
        <p:nvPicPr>
          <p:cNvPr id="1028" name="Picture 4" descr="C:\Users\Михаил\Desktop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122698"/>
            <a:ext cx="4051891" cy="254853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31" y="2564904"/>
            <a:ext cx="7049343" cy="1951694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4" name="Прямоугольник 3"/>
          <p:cNvSpPr/>
          <p:nvPr/>
        </p:nvSpPr>
        <p:spPr>
          <a:xfrm>
            <a:off x="611560" y="1602400"/>
            <a:ext cx="82031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800" b="1" dirty="0" smtClean="0">
                <a:latin typeface="Times New Roman"/>
                <a:ea typeface="Calibri"/>
                <a:cs typeface="Times New Roman"/>
              </a:rPr>
              <a:t>Мстёрская </a:t>
            </a:r>
            <a:r>
              <a:rPr lang="ru-RU" sz="4800" b="1" dirty="0">
                <a:latin typeface="Times New Roman"/>
                <a:ea typeface="Calibri"/>
                <a:cs typeface="Times New Roman"/>
              </a:rPr>
              <a:t>белая гладь</a:t>
            </a:r>
            <a:endParaRPr lang="ru-RU" sz="4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16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3356992"/>
            <a:ext cx="3930689" cy="2358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352928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/>
                <a:ea typeface="Calibri"/>
                <a:cs typeface="Times New Roman"/>
              </a:rPr>
              <a:t>Белая гладь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это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двухсторонняя гладь, которая выполняется по предварительно проложенному настилу из ниток более толстых, чем рабочие. Вышивка часто сочетается с прорезной гладью и мережками.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2050" name="Picture 2" descr="C:\Users\Михаил\Desktop\4_33_43317_13528588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0978"/>
            <a:ext cx="3096344" cy="519743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51520" y="1988840"/>
            <a:ext cx="5256584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Белая гладь состоит из нескольких швов: </a:t>
            </a:r>
            <a:endParaRPr lang="ru-RU" sz="24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вперед иголку», «строчка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», «насыпь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», «стебельчатый»,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которые уже знакомы, а также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2400" b="1" dirty="0" err="1">
                <a:latin typeface="Times New Roman"/>
                <a:ea typeface="Times New Roman"/>
                <a:cs typeface="Times New Roman"/>
              </a:rPr>
              <a:t>шнурочек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», «горошек» или «пышечка», «узелки», «лапочки», «листики», «цветочки», «подкладная гладь».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664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FFFFFF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техника исполнения элементов белой глади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821347"/>
            <a:ext cx="1664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Лист в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раскол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vyshivaem-vmeste.ru/images/stories/raskol05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23033"/>
            <a:ext cx="1857375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007510" y="2821347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Листик</a:t>
            </a:r>
            <a:endParaRPr lang="ru-RU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7" name="Рисунок 6" descr="http://vyshivaem-vmeste.ru/images/stories/raskolq053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69" y="1623033"/>
            <a:ext cx="233362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5747524" y="2821347"/>
            <a:ext cx="2364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Пышечка - </a:t>
            </a: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горошек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pic>
        <p:nvPicPr>
          <p:cNvPr id="9" name="Рисунок 8" descr="http://vyshivaem-vmeste.ru/images/stories/raskolw053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80170"/>
            <a:ext cx="2266950" cy="1123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359294" y="4642366"/>
            <a:ext cx="2404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Гладь по окружности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http://vyshivaem-vmeste.ru/images/stories/raskole053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05" y="3355130"/>
            <a:ext cx="1885950" cy="12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5292080" y="4667250"/>
            <a:ext cx="2317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Листочек прорезной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11051" y="6349970"/>
            <a:ext cx="2317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Цветочек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прорезной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http://vyshivaem-vmeste.ru/images/stories/probelp234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452" y="3450380"/>
            <a:ext cx="47625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http://vyshivaem-vmeste.ru/images/stories/raskolr053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502" y="5193754"/>
            <a:ext cx="3962400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1070123" y="6165304"/>
            <a:ext cx="1130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Фестоны</a:t>
            </a:r>
            <a:endParaRPr lang="ru-RU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17" name="Рисунок 16" descr="http://vyshivaem-vmeste.ru/images/stories/raskolt053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44" y="5241379"/>
            <a:ext cx="4133850" cy="923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349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ru-RU" sz="2800" b="1" dirty="0">
                <a:latin typeface="Times New Roman" pitchFamily="18" charset="0"/>
                <a:ea typeface="Times New Roman"/>
                <a:cs typeface="Times New Roman" pitchFamily="18" charset="0"/>
              </a:rPr>
              <a:t>Образцы вышивки белой гладью</a:t>
            </a:r>
            <a:r>
              <a:rPr lang="ru-RU" sz="3200" dirty="0">
                <a:latin typeface="Times New Roman"/>
                <a:ea typeface="Times New Roman"/>
              </a:rPr>
              <a:t/>
            </a:r>
            <a:br>
              <a:rPr lang="ru-RU" sz="32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1052736"/>
            <a:ext cx="3673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на швейной машине Чайка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vyshivaem-vmeste.ru/images/stories/belokras0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4229100" cy="2709545"/>
          </a:xfrm>
          <a:prstGeom prst="roundRect">
            <a:avLst/>
          </a:prstGeom>
          <a:noFill/>
          <a:ln>
            <a:noFill/>
          </a:ln>
        </p:spPr>
      </p:pic>
      <p:pic>
        <p:nvPicPr>
          <p:cNvPr id="6" name="Рисунок 5" descr="http://vyshivaem-vmeste.ru/images/stories/novoe01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65" y="4351603"/>
            <a:ext cx="4773295" cy="1871980"/>
          </a:xfrm>
          <a:prstGeom prst="roundRect">
            <a:avLst/>
          </a:prstGeom>
          <a:noFill/>
          <a:ln>
            <a:noFill/>
          </a:ln>
        </p:spPr>
      </p:pic>
      <p:pic>
        <p:nvPicPr>
          <p:cNvPr id="7" name="Рисунок 6" descr="http://vyshivaem-vmeste.ru/images/stories/probelw019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340" y="2192821"/>
            <a:ext cx="3347070" cy="32074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1202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0709" y="2560258"/>
            <a:ext cx="4537315" cy="724726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ru-RU" sz="1800" dirty="0" smtClean="0">
                <a:latin typeface="Times New Roman"/>
                <a:ea typeface="Calibri"/>
                <a:cs typeface="Times New Roman"/>
              </a:rPr>
              <a:t>1. Переведите 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на ткань рисунок букет.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18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561662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/>
                <a:ea typeface="Calibri"/>
                <a:cs typeface="Times New Roman"/>
              </a:rPr>
              <a:t>Практическая </a:t>
            </a: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работа</a:t>
            </a:r>
            <a:endParaRPr lang="ru-RU" sz="3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28184" y="1094182"/>
            <a:ext cx="2448272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b="1" dirty="0" smtClean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ru-RU" b="1" dirty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                                                 </a:t>
            </a:r>
            <a:r>
              <a:rPr lang="ru-RU" dirty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Учебник стр. 44</a:t>
            </a:r>
            <a:endParaRPr lang="ru-RU" sz="16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709" y="1079847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FFFF"/>
                </a:solidFill>
                <a:latin typeface="Monotype Corsiva" pitchFamily="66" charset="0"/>
                <a:ea typeface="Calibri"/>
                <a:cs typeface="Times New Roman"/>
              </a:rPr>
              <a:t>Выполнение вышивки в технике белой глади.</a:t>
            </a:r>
            <a:endParaRPr lang="ru-RU" sz="3600" dirty="0">
              <a:latin typeface="Monotype Corsiva" pitchFamily="66" charset="0"/>
            </a:endParaRPr>
          </a:p>
        </p:txBody>
      </p:sp>
      <p:pic>
        <p:nvPicPr>
          <p:cNvPr id="8" name="Рисунок 7" descr="C:\Users\Михаил\Pictures\БГ!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54" r="34299" b="11374"/>
          <a:stretch/>
        </p:blipFill>
        <p:spPr bwMode="auto">
          <a:xfrm>
            <a:off x="4211960" y="2492896"/>
            <a:ext cx="1452059" cy="14140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Picture 2" descr="D:\Documents\уроки 8 кл\ВЫШИВКА\P101006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81714" y="3398731"/>
            <a:ext cx="3215503" cy="241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9552" y="1726178"/>
            <a:ext cx="5472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Материалы и инструменты: хлопчатобумажная ткань, нитки мулине белого цвета, копировальная бумага, простой карандаш, пяльцы, ножницы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444033"/>
            <a:ext cx="495029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DC9E1F"/>
              </a:buClr>
            </a:pPr>
            <a:r>
              <a:rPr lang="ru-RU" spc="30" dirty="0" smtClean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2.Выполните </a:t>
            </a:r>
            <a:r>
              <a:rPr lang="ru-RU" spc="30" dirty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настил ниткой в два сложения.</a:t>
            </a:r>
            <a:endParaRPr lang="ru-RU" sz="1600" spc="3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spcBef>
                <a:spcPct val="20000"/>
              </a:spcBef>
              <a:buClr>
                <a:srgbClr val="DC9E1F"/>
              </a:buClr>
            </a:pPr>
            <a:r>
              <a:rPr lang="ru-RU" spc="30" dirty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3. Вышейте рисунок белой гладью ниткой в одно сложение.</a:t>
            </a:r>
            <a:endParaRPr lang="ru-RU" sz="1600" spc="3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spcBef>
                <a:spcPct val="20000"/>
              </a:spcBef>
              <a:buClr>
                <a:srgbClr val="DC9E1F"/>
              </a:buClr>
            </a:pPr>
            <a:r>
              <a:rPr lang="ru-RU" spc="30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1600" spc="3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0498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93305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2">
                    <a:lumMod val="90000"/>
                    <a:lumOff val="10000"/>
                  </a:schemeClr>
                </a:solidFill>
                <a:latin typeface="Times New Roman"/>
                <a:ea typeface="Calibri"/>
              </a:rPr>
              <a:t>Благодарю вас за внимание и хорошую работу, желаю успешно завершить ее дома!</a:t>
            </a:r>
            <a:endParaRPr lang="ru-RU" sz="24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844824"/>
            <a:ext cx="6408712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рочитать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§ 14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учебника, ответить на вопросы в конце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353130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Завершить </a:t>
            </a:r>
            <a:r>
              <a:rPr lang="ru-RU" dirty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и оформить </a:t>
            </a:r>
            <a:r>
              <a:rPr lang="ru-RU" dirty="0" smtClean="0">
                <a:solidFill>
                  <a:srgbClr val="FFFFFF"/>
                </a:solidFill>
                <a:latin typeface="Times New Roman"/>
                <a:ea typeface="Calibri"/>
                <a:cs typeface="Times New Roman"/>
              </a:rPr>
              <a:t>работу.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372340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160</TotalTime>
  <Words>217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Горизонт</vt:lpstr>
      <vt:lpstr>Белая гладь</vt:lpstr>
      <vt:lpstr>Презентация PowerPoint</vt:lpstr>
      <vt:lpstr>Презентация PowerPoint</vt:lpstr>
      <vt:lpstr>техника исполнения элементов белой глади</vt:lpstr>
      <vt:lpstr>Образцы вышивки белой гладью 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Белая гладь</dc:title>
  <dc:creator>Михаил</dc:creator>
  <cp:lastModifiedBy>Михаил</cp:lastModifiedBy>
  <cp:revision>13</cp:revision>
  <dcterms:created xsi:type="dcterms:W3CDTF">2013-11-15T12:12:16Z</dcterms:created>
  <dcterms:modified xsi:type="dcterms:W3CDTF">2015-01-14T08:55:13Z</dcterms:modified>
</cp:coreProperties>
</file>