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5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1BCCECE-474F-4841-A05A-F072738404B7}" type="datetimeFigureOut">
              <a:rPr lang="ru-RU" smtClean="0"/>
              <a:t>09.12.2014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373D218-5D97-49D6-83DC-F2741EE9621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907059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73D218-5D97-49D6-83DC-F2741EE9621F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1113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Заголовок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Овал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Дата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D5B91D-1502-42C1-8D1A-AD92930C86C7}" type="datetimeFigureOut">
              <a:rPr lang="ru-RU" smtClean="0"/>
              <a:t>09.12.2014</a:t>
            </a:fld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ADD6FBA-EF56-4682-95B8-642B43DF7E8E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D5B91D-1502-42C1-8D1A-AD92930C86C7}" type="datetimeFigureOut">
              <a:rPr lang="ru-RU" smtClean="0"/>
              <a:t>09.12.2014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DD6FBA-EF56-4682-95B8-642B43DF7E8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D5B91D-1502-42C1-8D1A-AD92930C86C7}" type="datetimeFigureOut">
              <a:rPr lang="ru-RU" smtClean="0"/>
              <a:t>09.12.2014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DD6FBA-EF56-4682-95B8-642B43DF7E8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Объект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F3D5B91D-1502-42C1-8D1A-AD92930C86C7}" type="datetimeFigureOut">
              <a:rPr lang="ru-RU" smtClean="0"/>
              <a:t>09.12.2014</a:t>
            </a:fld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0ADD6FBA-EF56-4682-95B8-642B43DF7E8E}" type="slidenum">
              <a:rPr lang="ru-RU" smtClean="0"/>
              <a:t>‹#›</a:t>
            </a:fld>
            <a:endParaRPr lang="ru-RU"/>
          </a:p>
        </p:txBody>
      </p:sp>
      <p:sp>
        <p:nvSpPr>
          <p:cNvPr id="16" name="Нижний колонтитул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D5B91D-1502-42C1-8D1A-AD92930C86C7}" type="datetimeFigureOut">
              <a:rPr lang="ru-RU" smtClean="0"/>
              <a:t>09.12.2014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DD6FBA-EF56-4682-95B8-642B43DF7E8E}" type="slidenum">
              <a:rPr lang="ru-RU" smtClean="0"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D5B91D-1502-42C1-8D1A-AD92930C86C7}" type="datetimeFigureOut">
              <a:rPr lang="ru-RU" smtClean="0"/>
              <a:t>09.12.2014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DD6FBA-EF56-4682-95B8-642B43DF7E8E}" type="slidenum">
              <a:rPr lang="ru-RU" smtClean="0"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Объект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Объект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DD6FBA-EF56-4682-95B8-642B43DF7E8E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D5B91D-1502-42C1-8D1A-AD92930C86C7}" type="datetimeFigureOut">
              <a:rPr lang="ru-RU" smtClean="0"/>
              <a:t>09.12.2014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2" name="Объект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4" name="Объект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D5B91D-1502-42C1-8D1A-AD92930C86C7}" type="datetimeFigureOut">
              <a:rPr lang="ru-RU" smtClean="0"/>
              <a:t>09.12.2014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DD6FBA-EF56-4682-95B8-642B43DF7E8E}" type="slidenum">
              <a:rPr lang="ru-RU" smtClean="0"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D5B91D-1502-42C1-8D1A-AD92930C86C7}" type="datetimeFigureOut">
              <a:rPr lang="ru-RU" smtClean="0"/>
              <a:t>09.12.2014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DD6FBA-EF56-4682-95B8-642B43DF7E8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Объект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1" name="Заголовок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Дата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F3D5B91D-1502-42C1-8D1A-AD92930C86C7}" type="datetimeFigureOut">
              <a:rPr lang="ru-RU" smtClean="0"/>
              <a:t>09.12.2014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0ADD6FBA-EF56-4682-95B8-642B43DF7E8E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D5B91D-1502-42C1-8D1A-AD92930C86C7}" type="datetimeFigureOut">
              <a:rPr lang="ru-RU" smtClean="0"/>
              <a:t>09.12.2014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ADD6FBA-EF56-4682-95B8-642B43DF7E8E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F3D5B91D-1502-42C1-8D1A-AD92930C86C7}" type="datetimeFigureOut">
              <a:rPr lang="ru-RU" smtClean="0"/>
              <a:t>09.12.2014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0ADD6FBA-EF56-4682-95B8-642B43DF7E8E}" type="slidenum">
              <a:rPr lang="ru-RU" smtClean="0"/>
              <a:t>‹#›</a:t>
            </a:fld>
            <a:endParaRPr lang="ru-RU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accent2">
                    <a:lumMod val="50000"/>
                  </a:schemeClr>
                </a:solidFill>
              </a:rPr>
              <a:t>Р.Л. Стивенсон</a:t>
            </a:r>
            <a:endParaRPr lang="ru-RU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accent5">
                    <a:lumMod val="75000"/>
                  </a:schemeClr>
                </a:solidFill>
              </a:rPr>
              <a:t>«Остров сокровищ»</a:t>
            </a:r>
            <a:endParaRPr lang="ru-RU" dirty="0">
              <a:solidFill>
                <a:schemeClr val="accent5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297423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35696" y="908720"/>
            <a:ext cx="6020847" cy="4356000"/>
          </a:xfrm>
        </p:spPr>
      </p:pic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                    «Испаньола»</a:t>
            </a:r>
            <a:endParaRPr lang="ru-RU" dirty="0">
              <a:solidFill>
                <a:schemeClr val="accent5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9275844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1680" y="836712"/>
            <a:ext cx="6383582" cy="4248000"/>
          </a:xfrm>
        </p:spPr>
      </p:pic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0455337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1700808"/>
            <a:ext cx="8053693" cy="3132000"/>
          </a:xfrm>
        </p:spPr>
      </p:pic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C00000"/>
                </a:solidFill>
              </a:rPr>
              <a:t>                Сундук мертвеца</a:t>
            </a:r>
            <a:endParaRPr lang="ru-RU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3147131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у</a:t>
            </a:r>
            <a:r>
              <a:rPr lang="ru-RU" smtClean="0"/>
              <a:t>читель </a:t>
            </a:r>
            <a:r>
              <a:rPr lang="ru-RU" dirty="0" smtClean="0"/>
              <a:t>русского языка и литературы МОУ Холбонской СОШ, Шилкинского района, Забайкальского края.</a:t>
            </a:r>
          </a:p>
          <a:p>
            <a:r>
              <a:rPr lang="ru-RU" dirty="0" smtClean="0"/>
              <a:t>Использованные ресурсы:</a:t>
            </a:r>
          </a:p>
          <a:p>
            <a:r>
              <a:rPr lang="en-US" dirty="0"/>
              <a:t>https://www.google.ru/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Презентацию составила Калиничева Елена Александровна,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100359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5616" y="1268760"/>
            <a:ext cx="6675170" cy="5076000"/>
          </a:xfrm>
        </p:spPr>
      </p:pic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bg1"/>
                </a:solidFill>
              </a:rPr>
              <a:t>                 Пиратской корабль</a:t>
            </a:r>
            <a:endParaRPr lang="ru-RU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118752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59632" y="476672"/>
            <a:ext cx="6480000" cy="4860000"/>
          </a:xfrm>
        </p:spPr>
      </p:pic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Пиратский корабль</a:t>
            </a:r>
            <a:endParaRPr lang="ru-RU" dirty="0">
              <a:solidFill>
                <a:schemeClr val="bg2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03513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5616" y="1484784"/>
            <a:ext cx="6469442" cy="4032000"/>
          </a:xfrm>
        </p:spPr>
      </p:pic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C00000"/>
                </a:solidFill>
              </a:rPr>
              <a:t>                 На абор</a:t>
            </a:r>
            <a:r>
              <a:rPr lang="ru-RU" dirty="0">
                <a:solidFill>
                  <a:srgbClr val="C00000"/>
                </a:solidFill>
              </a:rPr>
              <a:t>д</a:t>
            </a:r>
            <a:r>
              <a:rPr lang="ru-RU" dirty="0" smtClean="0">
                <a:solidFill>
                  <a:srgbClr val="C00000"/>
                </a:solidFill>
              </a:rPr>
              <a:t>аж</a:t>
            </a:r>
            <a:r>
              <a:rPr lang="ru-RU" dirty="0" smtClean="0">
                <a:solidFill>
                  <a:srgbClr val="C00000"/>
                </a:solidFill>
              </a:rPr>
              <a:t>!</a:t>
            </a:r>
            <a:endParaRPr lang="ru-RU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16531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1772816"/>
            <a:ext cx="7971627" cy="3312000"/>
          </a:xfrm>
        </p:spPr>
      </p:pic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bg1"/>
                </a:solidFill>
              </a:rPr>
              <a:t>                   Чёрная борода</a:t>
            </a:r>
            <a:endParaRPr lang="ru-RU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73569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5616" y="908720"/>
            <a:ext cx="6750000" cy="4500000"/>
          </a:xfrm>
        </p:spPr>
      </p:pic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          Весёлый </a:t>
            </a:r>
            <a:r>
              <a:rPr lang="ru-RU" dirty="0"/>
              <a:t>Р</a:t>
            </a:r>
            <a:r>
              <a:rPr lang="ru-RU" dirty="0" smtClean="0"/>
              <a:t>оджер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799402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548680"/>
            <a:ext cx="4745498" cy="5544000"/>
          </a:xfrm>
        </p:spPr>
      </p:pic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FFFF00"/>
                </a:solidFill>
              </a:rPr>
              <a:t>                                       Капитан Кидд</a:t>
            </a:r>
            <a:endParaRPr lang="ru-RU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691864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59632" y="1700808"/>
            <a:ext cx="6496000" cy="4176000"/>
          </a:xfrm>
        </p:spPr>
      </p:pic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tx2">
                    <a:lumMod val="25000"/>
                  </a:schemeClr>
                </a:solidFill>
              </a:rPr>
              <a:t>Сокровища спрятать понадёжней!</a:t>
            </a:r>
            <a:endParaRPr lang="ru-RU" dirty="0">
              <a:solidFill>
                <a:schemeClr val="tx2">
                  <a:lumMod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6172657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99992" y="620688"/>
            <a:ext cx="4237512" cy="5436000"/>
          </a:xfrm>
        </p:spPr>
      </p:pic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C00000"/>
                </a:solidFill>
              </a:rPr>
              <a:t>Пират Робертс</a:t>
            </a:r>
            <a:endParaRPr lang="ru-RU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004362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Бумажная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Бумажная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Бумажная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28</TotalTime>
  <Words>67</Words>
  <Application>Microsoft Office PowerPoint</Application>
  <PresentationFormat>Экран (4:3)</PresentationFormat>
  <Paragraphs>17</Paragraphs>
  <Slides>13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Бумажная</vt:lpstr>
      <vt:lpstr>«Остров сокровищ»</vt:lpstr>
      <vt:lpstr>                 Пиратской корабль</vt:lpstr>
      <vt:lpstr>Пиратский корабль</vt:lpstr>
      <vt:lpstr>                 На абордаж!</vt:lpstr>
      <vt:lpstr>                   Чёрная борода</vt:lpstr>
      <vt:lpstr>          Весёлый Роджер</vt:lpstr>
      <vt:lpstr>                                       Капитан Кидд</vt:lpstr>
      <vt:lpstr>Сокровища спрятать понадёжней!</vt:lpstr>
      <vt:lpstr>Пират Робертс</vt:lpstr>
      <vt:lpstr>                    «Испаньола»</vt:lpstr>
      <vt:lpstr>Презентация PowerPoint</vt:lpstr>
      <vt:lpstr>                Сундук мертвеца</vt:lpstr>
      <vt:lpstr>Презентацию составила Калиничева Елена Александровна,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«Остров сокровищ»</dc:title>
  <dc:creator>Елена</dc:creator>
  <cp:lastModifiedBy>Елена</cp:lastModifiedBy>
  <cp:revision>4</cp:revision>
  <dcterms:created xsi:type="dcterms:W3CDTF">2014-12-09T05:35:24Z</dcterms:created>
  <dcterms:modified xsi:type="dcterms:W3CDTF">2014-12-09T06:48:42Z</dcterms:modified>
</cp:coreProperties>
</file>