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71" r:id="rId4"/>
    <p:sldId id="258" r:id="rId5"/>
    <p:sldId id="272" r:id="rId6"/>
    <p:sldId id="273" r:id="rId7"/>
    <p:sldId id="274" r:id="rId8"/>
    <p:sldId id="260" r:id="rId9"/>
    <p:sldId id="275" r:id="rId10"/>
    <p:sldId id="261" r:id="rId11"/>
    <p:sldId id="284" r:id="rId12"/>
    <p:sldId id="276" r:id="rId13"/>
    <p:sldId id="279" r:id="rId14"/>
    <p:sldId id="277" r:id="rId15"/>
    <p:sldId id="278" r:id="rId16"/>
    <p:sldId id="280" r:id="rId17"/>
    <p:sldId id="281" r:id="rId18"/>
    <p:sldId id="282" r:id="rId19"/>
    <p:sldId id="283" r:id="rId20"/>
    <p:sldId id="264" r:id="rId21"/>
    <p:sldId id="265" r:id="rId22"/>
    <p:sldId id="266" r:id="rId23"/>
    <p:sldId id="267" r:id="rId24"/>
    <p:sldId id="268" r:id="rId25"/>
    <p:sldId id="269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7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7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C498F-4242-4CA8-9451-B70A4656E385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7A648-9B2F-4DBB-B065-8D9202814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94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7A648-9B2F-4DBB-B065-8D9202814FF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5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19.09.2013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707" y="-830560"/>
            <a:ext cx="11307002" cy="85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8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-459432"/>
            <a:ext cx="5940660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4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71400"/>
            <a:ext cx="10513168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1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" y="0"/>
            <a:ext cx="9141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40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80" y="-13446"/>
            <a:ext cx="9353780" cy="704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0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69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2" y="0"/>
            <a:ext cx="951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4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243408"/>
            <a:ext cx="6559788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25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950199"/>
            <a:ext cx="11514936" cy="871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8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37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79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46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6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58" y="-819472"/>
            <a:ext cx="10016242" cy="843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6576" cy="731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89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876" y="0"/>
            <a:ext cx="10716604" cy="73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0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-963487"/>
            <a:ext cx="6192688" cy="83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2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15416"/>
            <a:ext cx="10112052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87645"/>
            <a:ext cx="5616624" cy="741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52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552" cy="71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72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-450173"/>
            <a:ext cx="5544615" cy="765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8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320041"/>
            <a:ext cx="9972600" cy="76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77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64555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5862" y="-819472"/>
            <a:ext cx="11179862" cy="86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3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0"/>
            <a:ext cx="10657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7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411427"/>
            <a:ext cx="5760640" cy="73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1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7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42"/>
            <a:ext cx="9391285" cy="70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3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522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119</TotalTime>
  <Words>1</Words>
  <Application>Microsoft Office PowerPoint</Application>
  <PresentationFormat>Экран (4:3)</PresentationFormat>
  <Paragraphs>1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acer</cp:lastModifiedBy>
  <cp:revision>19</cp:revision>
  <dcterms:modified xsi:type="dcterms:W3CDTF">2013-09-19T20:44:20Z</dcterms:modified>
</cp:coreProperties>
</file>