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5" r:id="rId4"/>
    <p:sldId id="260" r:id="rId5"/>
    <p:sldId id="266" r:id="rId6"/>
    <p:sldId id="274" r:id="rId7"/>
    <p:sldId id="275" r:id="rId8"/>
    <p:sldId id="276" r:id="rId9"/>
    <p:sldId id="264" r:id="rId10"/>
    <p:sldId id="271" r:id="rId11"/>
    <p:sldId id="257" r:id="rId12"/>
    <p:sldId id="270" r:id="rId13"/>
    <p:sldId id="268" r:id="rId14"/>
    <p:sldId id="273" r:id="rId15"/>
    <p:sldId id="272" r:id="rId16"/>
    <p:sldId id="261" r:id="rId17"/>
    <p:sldId id="267" r:id="rId18"/>
    <p:sldId id="269" r:id="rId19"/>
    <p:sldId id="26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96" y="-6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DB122-516D-4B59-B557-6541715D5409}" type="datetimeFigureOut">
              <a:rPr lang="ru-RU" smtClean="0"/>
              <a:t>06.01.2015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1B003-8686-447E-BE3F-9FA2C0B55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721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DB122-516D-4B59-B557-6541715D5409}" type="datetimeFigureOut">
              <a:rPr lang="ru-RU" smtClean="0"/>
              <a:t>06.01.2015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1B003-8686-447E-BE3F-9FA2C0B55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655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DB122-516D-4B59-B557-6541715D5409}" type="datetimeFigureOut">
              <a:rPr lang="ru-RU" smtClean="0"/>
              <a:t>06.01.2015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1B003-8686-447E-BE3F-9FA2C0B55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948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DB122-516D-4B59-B557-6541715D5409}" type="datetimeFigureOut">
              <a:rPr lang="ru-RU" smtClean="0"/>
              <a:t>06.01.2015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1B003-8686-447E-BE3F-9FA2C0B55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818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DB122-516D-4B59-B557-6541715D5409}" type="datetimeFigureOut">
              <a:rPr lang="ru-RU" smtClean="0"/>
              <a:t>06.01.2015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1B003-8686-447E-BE3F-9FA2C0B55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599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DB122-516D-4B59-B557-6541715D5409}" type="datetimeFigureOut">
              <a:rPr lang="ru-RU" smtClean="0"/>
              <a:t>06.01.2015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1B003-8686-447E-BE3F-9FA2C0B55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524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DB122-516D-4B59-B557-6541715D5409}" type="datetimeFigureOut">
              <a:rPr lang="ru-RU" smtClean="0"/>
              <a:t>06.01.2015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1B003-8686-447E-BE3F-9FA2C0B55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2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DB122-516D-4B59-B557-6541715D5409}" type="datetimeFigureOut">
              <a:rPr lang="ru-RU" smtClean="0"/>
              <a:t>06.01.2015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1B003-8686-447E-BE3F-9FA2C0B55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775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DB122-516D-4B59-B557-6541715D5409}" type="datetimeFigureOut">
              <a:rPr lang="ru-RU" smtClean="0"/>
              <a:t>06.01.2015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1B003-8686-447E-BE3F-9FA2C0B55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860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DB122-516D-4B59-B557-6541715D5409}" type="datetimeFigureOut">
              <a:rPr lang="ru-RU" smtClean="0"/>
              <a:t>06.01.2015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1B003-8686-447E-BE3F-9FA2C0B55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195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DB122-516D-4B59-B557-6541715D5409}" type="datetimeFigureOut">
              <a:rPr lang="ru-RU" smtClean="0"/>
              <a:t>06.01.2015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1B003-8686-447E-BE3F-9FA2C0B55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155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DB122-516D-4B59-B557-6541715D5409}" type="datetimeFigureOut">
              <a:rPr lang="ru-RU" smtClean="0"/>
              <a:t>06.01.2015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1B003-8686-447E-BE3F-9FA2C0B55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76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ot/" TargetMode="External"/><Relationship Id="rId2" Type="http://schemas.openxmlformats.org/officeDocument/2006/relationships/hyperlink" Target="http://www.vottovaara.ru/kareli/index.htmlhttp: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://www.k2000.ru/pics/images/karelia_geo/evropakarel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35"/>
            <a:ext cx="8352928" cy="685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r.kts10.ru/spic.php?picn=pics/Karelia.JPG&amp;dx=0&amp;dy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229"/>
            <a:ext cx="4247495" cy="562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08104" y="3223559"/>
            <a:ext cx="5184576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err="1" smtClean="0">
                <a:effectLst/>
                <a:latin typeface="Arial Black" panose="020B0A04020102020204" pitchFamily="34" charset="0"/>
                <a:ea typeface="Calibri"/>
                <a:cs typeface="Times New Roman"/>
              </a:rPr>
              <a:t>Карьялайзет</a:t>
            </a:r>
            <a:endParaRPr lang="ru-RU" sz="3200" b="1" dirty="0">
              <a:latin typeface="Arial Black" panose="020B0A04020102020204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206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Arial Black" panose="020B0A04020102020204" pitchFamily="34" charset="0"/>
              </a:rPr>
              <a:t>калитки</a:t>
            </a:r>
            <a:endParaRPr lang="ru-RU" b="1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://www.fantlab.ru/files/messages/68/681/6812/681250/1256456114_kalitki_karelskie_pirozh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7099"/>
            <a:ext cx="662473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697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://wffw.info/wp-content/uploads/2013/04/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185" y="3573016"/>
            <a:ext cx="3857625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4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Хухляки</a:t>
            </a:r>
            <a:r>
              <a:rPr lang="ru-RU" dirty="0" smtClean="0"/>
              <a:t>- ряженые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85925"/>
            <a:ext cx="685800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355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Домовой в Кижах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051" y="1196752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4563">
            <a:off x="3615103" y="2995580"/>
            <a:ext cx="4585692" cy="343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830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501008"/>
            <a:ext cx="476250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57150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2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6840760" cy="525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5292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54960" cy="922114"/>
          </a:xfrm>
        </p:spPr>
        <p:txBody>
          <a:bodyPr/>
          <a:lstStyle/>
          <a:p>
            <a:r>
              <a:rPr lang="ru-RU" dirty="0" err="1" smtClean="0">
                <a:latin typeface="Arial Black" panose="020B0A04020102020204" pitchFamily="34" charset="0"/>
              </a:rPr>
              <a:t>Карсикко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4124325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60648"/>
            <a:ext cx="3024336" cy="617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1146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рванка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://www.prekrasana.ru/images/stories/karel-kukla/pelenash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20" y="0"/>
            <a:ext cx="28670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909" y="1905000"/>
            <a:ext cx="3371850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462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" y="188640"/>
            <a:ext cx="4089637" cy="30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754450"/>
            <a:ext cx="4648178" cy="313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80928"/>
            <a:ext cx="3571875" cy="357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065" y="2323210"/>
            <a:ext cx="2232248" cy="2737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457" y="3811967"/>
            <a:ext cx="3091999" cy="304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264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Источники: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dirty="0">
                <a:ea typeface="Calibri"/>
                <a:cs typeface="Times New Roman"/>
              </a:rPr>
              <a:t>1.	Российская семья. Энциклопедия. М., издательство Российского государственного социального университета, 2008 г., Стр.146-149.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dirty="0">
                <a:ea typeface="Calibri"/>
                <a:cs typeface="Times New Roman"/>
              </a:rPr>
              <a:t>2.	С.О. Ермакова. Россия, М.: «Мир книги», стр.20-24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dirty="0">
                <a:ea typeface="Calibri"/>
                <a:cs typeface="Times New Roman"/>
              </a:rPr>
              <a:t>3.	Н.Л. Жуковская.  </a:t>
            </a:r>
            <a:r>
              <a:rPr lang="ru-RU" dirty="0" err="1">
                <a:ea typeface="Calibri"/>
                <a:cs typeface="Times New Roman"/>
              </a:rPr>
              <a:t>Н.Ф.Мокшин</a:t>
            </a:r>
            <a:r>
              <a:rPr lang="ru-RU" dirty="0">
                <a:ea typeface="Calibri"/>
                <a:cs typeface="Times New Roman"/>
              </a:rPr>
              <a:t>. От Карелии до Урала. Рассказы о народах России, </a:t>
            </a:r>
            <a:r>
              <a:rPr lang="ru-RU" dirty="0" err="1">
                <a:ea typeface="Calibri"/>
                <a:cs typeface="Times New Roman"/>
              </a:rPr>
              <a:t>М.:издательство</a:t>
            </a:r>
            <a:r>
              <a:rPr lang="ru-RU" dirty="0">
                <a:ea typeface="Calibri"/>
                <a:cs typeface="Times New Roman"/>
              </a:rPr>
              <a:t> «Наука», 1998, стр.28-33.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dirty="0">
                <a:ea typeface="Calibri"/>
                <a:cs typeface="Times New Roman"/>
              </a:rPr>
              <a:t>4.	Россия: физическая и экономическая география, том 12, Энциклопедия для детей «</a:t>
            </a:r>
            <a:r>
              <a:rPr lang="ru-RU" dirty="0" err="1">
                <a:ea typeface="Calibri"/>
                <a:cs typeface="Times New Roman"/>
              </a:rPr>
              <a:t>Аванта</a:t>
            </a:r>
            <a:r>
              <a:rPr lang="ru-RU" dirty="0">
                <a:ea typeface="Calibri"/>
                <a:cs typeface="Times New Roman"/>
              </a:rPr>
              <a:t>+», ,1999, стр. 456-460.</a:t>
            </a:r>
          </a:p>
          <a:p>
            <a:pPr mar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dirty="0">
                <a:ea typeface="Calibri"/>
                <a:cs typeface="Times New Roman"/>
              </a:rPr>
              <a:t>5.	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ea typeface="Calibri"/>
                <a:cs typeface="Times New Roman"/>
                <a:hlinkClick r:id="rId2"/>
              </a:rPr>
              <a:t>http://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Calibri"/>
                <a:cs typeface="Times New Roman"/>
                <a:hlinkClick r:id="rId2"/>
              </a:rPr>
              <a:t>www.vottovaara.ru/kareli/index.html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hlinkClick r:id="rId2"/>
              </a:rPr>
              <a:t>http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2"/>
              </a:rPr>
              <a:t>:/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6. http:// </a:t>
            </a:r>
            <a:r>
              <a:rPr lang="en-US" dirty="0" smtClean="0"/>
              <a:t>www.fakeltour.ru/karta_obsh.html</a:t>
            </a:r>
            <a:endParaRPr lang="ru-RU" dirty="0"/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ru-RU" dirty="0"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22341" y="3244334"/>
            <a:ext cx="4423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 .</a:t>
            </a:r>
            <a:r>
              <a:rPr lang="en-US" dirty="0" err="1" smtClean="0">
                <a:hlinkClick r:id="rId3"/>
              </a:rPr>
              <a:t>vot</a:t>
            </a:r>
            <a:r>
              <a:rPr lang="en-US" dirty="0" smtClean="0"/>
              <a:t> tovaara.ru/</a:t>
            </a:r>
            <a:r>
              <a:rPr lang="en-US" dirty="0" err="1" smtClean="0"/>
              <a:t>kareli</a:t>
            </a:r>
            <a:r>
              <a:rPr lang="en-US" dirty="0" smtClean="0"/>
              <a:t>/index.html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883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0838"/>
            <a:ext cx="8208912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435280" cy="449736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                          </a:t>
            </a:r>
            <a:r>
              <a:rPr lang="ru-RU" sz="2400" b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ХудожникВиталий</a:t>
            </a:r>
            <a:r>
              <a:rPr lang="ru-RU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Добрынин</a:t>
            </a:r>
            <a:endParaRPr lang="ru-RU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11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latin typeface="Arial Black" panose="020B0A04020102020204" pitchFamily="34" charset="0"/>
              </a:rPr>
              <a:t>куккель</a:t>
            </a:r>
            <a:endParaRPr lang="ru-RU" b="1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99503"/>
            <a:ext cx="7848872" cy="5225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9808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Художник Светлана Георгиевская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4392488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96752"/>
            <a:ext cx="4608512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8814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747713"/>
            <a:ext cx="714375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149080"/>
            <a:ext cx="2664296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050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57175"/>
            <a:ext cx="6840760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3011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latin typeface="Arial Black" panose="020B0A04020102020204" pitchFamily="34" charset="0"/>
              </a:rPr>
              <a:t>Сущик-рыба</a:t>
            </a:r>
            <a:endParaRPr lang="ru-RU" sz="6000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2896"/>
            <a:ext cx="3960440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44824"/>
            <a:ext cx="4680520" cy="32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704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err="1" smtClean="0">
                <a:latin typeface="Arial Black" panose="020B0A04020102020204" pitchFamily="34" charset="0"/>
              </a:rPr>
              <a:t>калакукко</a:t>
            </a:r>
            <a:endParaRPr lang="ru-RU" sz="5400" b="1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7920880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3240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274638"/>
            <a:ext cx="4762872" cy="1143000"/>
          </a:xfrm>
        </p:spPr>
        <p:txBody>
          <a:bodyPr/>
          <a:lstStyle/>
          <a:p>
            <a:r>
              <a:rPr lang="ru-RU" b="1" dirty="0" err="1">
                <a:solidFill>
                  <a:srgbClr val="000000"/>
                </a:solidFill>
                <a:latin typeface="Arial Black" panose="020B0A04020102020204" pitchFamily="34" charset="0"/>
                <a:ea typeface="Calibri"/>
                <a:cs typeface="Times New Roman"/>
              </a:rPr>
              <a:t>Ре́йкялейпя</a:t>
            </a:r>
            <a:endParaRPr lang="ru-RU" b="1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9095">
            <a:off x="3347864" y="1916832"/>
            <a:ext cx="4934496" cy="459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5" y="188640"/>
            <a:ext cx="40957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28780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1282</TotalTime>
  <Words>29</Words>
  <Application>Microsoft Office PowerPoint</Application>
  <PresentationFormat>Экран (4:3)</PresentationFormat>
  <Paragraphs>20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куккель</vt:lpstr>
      <vt:lpstr>Художник Светлана Георгиевская</vt:lpstr>
      <vt:lpstr>Презентация PowerPoint</vt:lpstr>
      <vt:lpstr>Презентация PowerPoint</vt:lpstr>
      <vt:lpstr>Сущик-рыба</vt:lpstr>
      <vt:lpstr>калакукко</vt:lpstr>
      <vt:lpstr>Ре́йкялейпя</vt:lpstr>
      <vt:lpstr>калитки</vt:lpstr>
      <vt:lpstr>Презентация PowerPoint</vt:lpstr>
      <vt:lpstr>Хухляки- ряженые</vt:lpstr>
      <vt:lpstr>Домовой в Кижах</vt:lpstr>
      <vt:lpstr>Презентация PowerPoint</vt:lpstr>
      <vt:lpstr>Презентация PowerPoint</vt:lpstr>
      <vt:lpstr>Карсикко</vt:lpstr>
      <vt:lpstr>рванка</vt:lpstr>
      <vt:lpstr>Презентация PowerPoint</vt:lpstr>
      <vt:lpstr>Источники: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24</cp:revision>
  <dcterms:created xsi:type="dcterms:W3CDTF">2014-01-19T02:09:59Z</dcterms:created>
  <dcterms:modified xsi:type="dcterms:W3CDTF">2015-01-06T15:45:37Z</dcterms:modified>
</cp:coreProperties>
</file>