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57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76" r:id="rId17"/>
    <p:sldId id="269" r:id="rId18"/>
    <p:sldId id="270" r:id="rId19"/>
    <p:sldId id="272" r:id="rId20"/>
    <p:sldId id="273" r:id="rId21"/>
    <p:sldId id="274" r:id="rId22"/>
    <p:sldId id="27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-12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95F7-9F5E-4A53-B7C2-EF5C5ABEE47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FF1C-EA40-4435-BD2C-A1C88884D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FF1C-EA40-4435-BD2C-A1C88884D6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54;&#1090;&#1082;&#1088;&#1099;&#1090;&#1099;&#1081;%20&#1091;&#1088;&#1086;&#1082;%20&#1072;&#1090;&#1090;&#1077;&#1089;&#1090;&#1072;&#1094;&#1080;&#1103;\&#1059;&#1095;&#1072;&#1090;%20&#1074;%20&#1096;&#1082;&#1086;&#1083;&#1077;i.MpTri.Net.mp3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89776" cy="273630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Урок    математики</a:t>
            </a:r>
            <a:br>
              <a:rPr lang="ru-RU" sz="6000" dirty="0" smtClean="0"/>
            </a:br>
            <a:r>
              <a:rPr lang="ru-RU" sz="6000" dirty="0" smtClean="0"/>
              <a:t>1-а класс</a:t>
            </a:r>
            <a:endParaRPr lang="en-US" sz="6000" dirty="0"/>
          </a:p>
        </p:txBody>
      </p:sp>
      <p:pic>
        <p:nvPicPr>
          <p:cNvPr id="4" name="Рисунок 3" descr="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414908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8388350" y="3644900"/>
            <a:ext cx="43180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104E-6 C 0.01493 -0.26543 -0.16528 -0.49479 -0.40625 -0.51075 C -0.63646 -0.53017 -0.85104 -0.35237 -0.86511 -0.09479 C -0.88281 0.14243 -0.73264 0.36463 -0.51684 0.38012 C -0.31997 0.3926 -0.13281 0.24532 -0.1184 0.02405 C -0.10434 -0.17803 -0.23021 -0.36832 -0.41285 -0.38381 C -0.58195 -0.39583 -0.73993 -0.27283 -0.75052 -0.0874 C -0.76111 0.07908 -0.66094 0.24162 -0.5099 0.24995 C -0.37327 0.26128 -0.24479 0.16648 -0.23299 0.01619 C -0.22604 -0.11861 -0.30156 -0.24948 -0.42014 -0.25711 C -0.52413 -0.26543 -0.62813 -0.19375 -0.63646 -0.07907 C -0.64288 0.02012 -0.58959 0.11492 -0.50261 0.12324 C -0.43073 0.13064 -0.35556 0.0874 -0.35191 0.00833 C -0.34497 -0.05572 -0.37327 -0.123 -0.42709 -0.13063 C -0.47066 -0.13063 -0.51354 -0.11468 -0.52049 -0.07144 C -0.52413 -0.04323 -0.51684 -0.01572 -0.49584 -0.00393 C -0.48507 -3.4104E-6 -0.47761 -3.4104E-6 -0.46684 -0.00393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71736" y="1142984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00364" y="1571613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14546" y="1071546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2991992" y="1428737"/>
            <a:ext cx="3223081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a518_f5723e13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216024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07CDE7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5927698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1052736"/>
            <a:ext cx="143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Бом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877" y="1268760"/>
            <a:ext cx="1550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Бим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268760"/>
            <a:ext cx="138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atiy2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3046636" cy="3420784"/>
          </a:xfrm>
          <a:prstGeom prst="rect">
            <a:avLst/>
          </a:prstGeom>
        </p:spPr>
      </p:pic>
      <p:pic>
        <p:nvPicPr>
          <p:cNvPr id="8" name="Рисунок 7" descr="MM90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35696" y="1556792"/>
            <a:ext cx="4464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691680" y="1412776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20072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11960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51920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83768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155679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35696" y="3068960"/>
            <a:ext cx="4464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00192" y="3068960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007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814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691680" y="4437112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16216" y="4437112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endCxn id="23" idx="2"/>
          </p:cNvCxnSpPr>
          <p:nvPr/>
        </p:nvCxnSpPr>
        <p:spPr>
          <a:xfrm>
            <a:off x="1907704" y="4581128"/>
            <a:ext cx="46085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99992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851920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131840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83768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00192" y="1340768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68144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20072" y="4365104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71600" y="105273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3608" y="256490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3608" y="407707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345638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548680"/>
            <a:ext cx="345638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429000"/>
            <a:ext cx="345638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475656" y="1484784"/>
            <a:ext cx="1800200" cy="432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35696" y="2348880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87824" y="980728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1880" y="4653136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563888" y="4869160"/>
            <a:ext cx="1800200" cy="432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436096" y="148478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68144" y="1268760"/>
            <a:ext cx="1814286" cy="928914"/>
          </a:xfrm>
          <a:custGeom>
            <a:avLst/>
            <a:gdLst>
              <a:gd name="connsiteX0" fmla="*/ 0 w 1814286"/>
              <a:gd name="connsiteY0" fmla="*/ 0 h 928914"/>
              <a:gd name="connsiteX1" fmla="*/ 370114 w 1814286"/>
              <a:gd name="connsiteY1" fmla="*/ 391886 h 928914"/>
              <a:gd name="connsiteX2" fmla="*/ 979714 w 1814286"/>
              <a:gd name="connsiteY2" fmla="*/ 250372 h 928914"/>
              <a:gd name="connsiteX3" fmla="*/ 1480457 w 1814286"/>
              <a:gd name="connsiteY3" fmla="*/ 402772 h 928914"/>
              <a:gd name="connsiteX4" fmla="*/ 1763486 w 1814286"/>
              <a:gd name="connsiteY4" fmla="*/ 849086 h 928914"/>
              <a:gd name="connsiteX5" fmla="*/ 1785257 w 1814286"/>
              <a:gd name="connsiteY5" fmla="*/ 881743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286" h="928914">
                <a:moveTo>
                  <a:pt x="0" y="0"/>
                </a:moveTo>
                <a:cubicBezTo>
                  <a:pt x="103414" y="175078"/>
                  <a:pt x="206828" y="350157"/>
                  <a:pt x="370114" y="391886"/>
                </a:cubicBezTo>
                <a:cubicBezTo>
                  <a:pt x="533400" y="433615"/>
                  <a:pt x="794657" y="248558"/>
                  <a:pt x="979714" y="250372"/>
                </a:cubicBezTo>
                <a:cubicBezTo>
                  <a:pt x="1164771" y="252186"/>
                  <a:pt x="1349828" y="302986"/>
                  <a:pt x="1480457" y="402772"/>
                </a:cubicBezTo>
                <a:cubicBezTo>
                  <a:pt x="1611086" y="502558"/>
                  <a:pt x="1712686" y="769258"/>
                  <a:pt x="1763486" y="849086"/>
                </a:cubicBezTo>
                <a:cubicBezTo>
                  <a:pt x="1814286" y="928914"/>
                  <a:pt x="1799771" y="905328"/>
                  <a:pt x="1785257" y="881743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4868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54868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342900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03648" y="1700808"/>
            <a:ext cx="144016" cy="4320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03848" y="1268760"/>
            <a:ext cx="144016" cy="4320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91880" y="4293096"/>
            <a:ext cx="28803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91880" y="4221088"/>
            <a:ext cx="0" cy="1440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79912" y="4221088"/>
            <a:ext cx="0" cy="1440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91680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3068960"/>
            <a:ext cx="44644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0384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5192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2007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6814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3068960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427984" y="2924944"/>
            <a:ext cx="216024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91683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5" y="2204864"/>
            <a:ext cx="1368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204864"/>
            <a:ext cx="80823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204864"/>
            <a:ext cx="80823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4283968" y="548680"/>
            <a:ext cx="1892300" cy="1811338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</p:cxn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211960" y="476672"/>
            <a:ext cx="136525" cy="15398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1520" y="476672"/>
            <a:ext cx="4627562" cy="3949700"/>
          </a:xfrm>
          <a:custGeom>
            <a:avLst/>
            <a:gdLst/>
            <a:ahLst/>
            <a:cxnLst>
              <a:cxn ang="0">
                <a:pos x="1477" y="4806"/>
              </a:cxn>
              <a:cxn ang="0">
                <a:pos x="1946" y="3414"/>
              </a:cxn>
              <a:cxn ang="0">
                <a:pos x="5956" y="4288"/>
              </a:cxn>
              <a:cxn ang="0">
                <a:pos x="7026" y="1663"/>
              </a:cxn>
              <a:cxn ang="0">
                <a:pos x="4396" y="353"/>
              </a:cxn>
              <a:cxn ang="0">
                <a:pos x="690" y="470"/>
              </a:cxn>
              <a:cxn ang="0">
                <a:pos x="255" y="3170"/>
              </a:cxn>
              <a:cxn ang="0">
                <a:pos x="912" y="5778"/>
              </a:cxn>
              <a:cxn ang="0">
                <a:pos x="2113" y="5812"/>
              </a:cxn>
              <a:cxn ang="0">
                <a:pos x="1477" y="4806"/>
              </a:cxn>
            </a:cxnLst>
            <a:rect l="0" t="0" r="r" b="b"/>
            <a:pathLst>
              <a:path w="7286" h="6218">
                <a:moveTo>
                  <a:pt x="1477" y="4806"/>
                </a:moveTo>
                <a:cubicBezTo>
                  <a:pt x="1449" y="4406"/>
                  <a:pt x="1200" y="3500"/>
                  <a:pt x="1946" y="3414"/>
                </a:cubicBezTo>
                <a:cubicBezTo>
                  <a:pt x="2692" y="3328"/>
                  <a:pt x="5109" y="4580"/>
                  <a:pt x="5956" y="4288"/>
                </a:cubicBezTo>
                <a:cubicBezTo>
                  <a:pt x="6803" y="3996"/>
                  <a:pt x="7286" y="2319"/>
                  <a:pt x="7026" y="1663"/>
                </a:cubicBezTo>
                <a:cubicBezTo>
                  <a:pt x="6766" y="1007"/>
                  <a:pt x="5452" y="552"/>
                  <a:pt x="4396" y="353"/>
                </a:cubicBezTo>
                <a:cubicBezTo>
                  <a:pt x="3340" y="154"/>
                  <a:pt x="1380" y="0"/>
                  <a:pt x="690" y="470"/>
                </a:cubicBezTo>
                <a:cubicBezTo>
                  <a:pt x="0" y="940"/>
                  <a:pt x="218" y="2285"/>
                  <a:pt x="255" y="3170"/>
                </a:cubicBezTo>
                <a:cubicBezTo>
                  <a:pt x="292" y="4055"/>
                  <a:pt x="602" y="5338"/>
                  <a:pt x="912" y="5778"/>
                </a:cubicBezTo>
                <a:cubicBezTo>
                  <a:pt x="1222" y="6218"/>
                  <a:pt x="2019" y="5974"/>
                  <a:pt x="2113" y="5812"/>
                </a:cubicBezTo>
                <a:cubicBezTo>
                  <a:pt x="2207" y="5650"/>
                  <a:pt x="1505" y="5206"/>
                  <a:pt x="1477" y="4806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V="1">
            <a:off x="755576" y="1412776"/>
            <a:ext cx="3373438" cy="5207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3491880" y="2636912"/>
            <a:ext cx="136525" cy="155575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5724128" y="1052736"/>
            <a:ext cx="1123950" cy="963612"/>
          </a:xfrm>
          <a:custGeom>
            <a:avLst/>
            <a:gdLst/>
            <a:ahLst/>
            <a:cxnLst>
              <a:cxn ang="0">
                <a:pos x="572" y="1216"/>
              </a:cxn>
              <a:cxn ang="0">
                <a:pos x="472" y="1200"/>
              </a:cxn>
              <a:cxn ang="0">
                <a:pos x="3" y="547"/>
              </a:cxn>
              <a:cxn ang="0">
                <a:pos x="488" y="128"/>
              </a:cxn>
              <a:cxn ang="0">
                <a:pos x="1216" y="78"/>
              </a:cxn>
              <a:cxn ang="0">
                <a:pos x="1694" y="597"/>
              </a:cxn>
              <a:cxn ang="0">
                <a:pos x="1677" y="1267"/>
              </a:cxn>
              <a:cxn ang="0">
                <a:pos x="1216" y="1518"/>
              </a:cxn>
              <a:cxn ang="0">
                <a:pos x="572" y="1216"/>
              </a:cxn>
            </a:cxnLst>
            <a:rect l="0" t="0" r="r" b="b"/>
            <a:pathLst>
              <a:path w="1771" h="1518">
                <a:moveTo>
                  <a:pt x="572" y="1216"/>
                </a:moveTo>
                <a:cubicBezTo>
                  <a:pt x="448" y="1163"/>
                  <a:pt x="567" y="1312"/>
                  <a:pt x="472" y="1200"/>
                </a:cubicBezTo>
                <a:cubicBezTo>
                  <a:pt x="377" y="1088"/>
                  <a:pt x="0" y="726"/>
                  <a:pt x="3" y="547"/>
                </a:cubicBezTo>
                <a:cubicBezTo>
                  <a:pt x="6" y="368"/>
                  <a:pt x="286" y="206"/>
                  <a:pt x="488" y="128"/>
                </a:cubicBezTo>
                <a:cubicBezTo>
                  <a:pt x="690" y="50"/>
                  <a:pt x="1015" y="0"/>
                  <a:pt x="1216" y="78"/>
                </a:cubicBezTo>
                <a:cubicBezTo>
                  <a:pt x="1417" y="156"/>
                  <a:pt x="1617" y="399"/>
                  <a:pt x="1694" y="597"/>
                </a:cubicBezTo>
                <a:cubicBezTo>
                  <a:pt x="1771" y="795"/>
                  <a:pt x="1757" y="1113"/>
                  <a:pt x="1677" y="1267"/>
                </a:cubicBezTo>
                <a:cubicBezTo>
                  <a:pt x="1597" y="1421"/>
                  <a:pt x="1411" y="1518"/>
                  <a:pt x="1216" y="1518"/>
                </a:cubicBezTo>
                <a:cubicBezTo>
                  <a:pt x="1021" y="1518"/>
                  <a:pt x="696" y="1269"/>
                  <a:pt x="572" y="1216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5004048" y="188640"/>
            <a:ext cx="3983037" cy="2952750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1210" y="8"/>
              </a:cxn>
              <a:cxn ang="0">
                <a:pos x="2184" y="225"/>
              </a:cxn>
              <a:cxn ang="0">
                <a:pos x="3549" y="1061"/>
              </a:cxn>
              <a:cxn ang="0">
                <a:pos x="3549" y="2184"/>
              </a:cxn>
              <a:cxn ang="0">
                <a:pos x="3293" y="3055"/>
              </a:cxn>
              <a:cxn ang="0">
                <a:pos x="3482" y="3926"/>
              </a:cxn>
              <a:cxn ang="0">
                <a:pos x="4119" y="4378"/>
              </a:cxn>
              <a:cxn ang="0">
                <a:pos x="5609" y="4595"/>
              </a:cxn>
              <a:cxn ang="0">
                <a:pos x="6273" y="4043"/>
              </a:cxn>
            </a:cxnLst>
            <a:rect l="0" t="0" r="r" b="b"/>
            <a:pathLst>
              <a:path w="6273" h="4651">
                <a:moveTo>
                  <a:pt x="0" y="175"/>
                </a:moveTo>
                <a:cubicBezTo>
                  <a:pt x="423" y="87"/>
                  <a:pt x="846" y="0"/>
                  <a:pt x="1210" y="8"/>
                </a:cubicBezTo>
                <a:cubicBezTo>
                  <a:pt x="1574" y="16"/>
                  <a:pt x="1794" y="50"/>
                  <a:pt x="2184" y="225"/>
                </a:cubicBezTo>
                <a:cubicBezTo>
                  <a:pt x="2574" y="400"/>
                  <a:pt x="3322" y="735"/>
                  <a:pt x="3549" y="1061"/>
                </a:cubicBezTo>
                <a:cubicBezTo>
                  <a:pt x="3776" y="1387"/>
                  <a:pt x="3592" y="1852"/>
                  <a:pt x="3549" y="2184"/>
                </a:cubicBezTo>
                <a:cubicBezTo>
                  <a:pt x="3506" y="2516"/>
                  <a:pt x="3304" y="2765"/>
                  <a:pt x="3293" y="3055"/>
                </a:cubicBezTo>
                <a:cubicBezTo>
                  <a:pt x="3282" y="3345"/>
                  <a:pt x="3344" y="3705"/>
                  <a:pt x="3482" y="3926"/>
                </a:cubicBezTo>
                <a:cubicBezTo>
                  <a:pt x="3620" y="4147"/>
                  <a:pt x="3765" y="4267"/>
                  <a:pt x="4119" y="4378"/>
                </a:cubicBezTo>
                <a:cubicBezTo>
                  <a:pt x="4473" y="4489"/>
                  <a:pt x="5250" y="4651"/>
                  <a:pt x="5609" y="4595"/>
                </a:cubicBezTo>
                <a:cubicBezTo>
                  <a:pt x="5968" y="4539"/>
                  <a:pt x="6162" y="4129"/>
                  <a:pt x="6273" y="4043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rc 11"/>
          <p:cNvSpPr>
            <a:spLocks/>
          </p:cNvSpPr>
          <p:nvPr/>
        </p:nvSpPr>
        <p:spPr bwMode="auto">
          <a:xfrm>
            <a:off x="7524328" y="692696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6444208" y="3501008"/>
            <a:ext cx="2212975" cy="37465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6372200" y="3429000"/>
            <a:ext cx="136525" cy="15398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8604448" y="3789040"/>
            <a:ext cx="136525" cy="1555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419872" y="2564904"/>
            <a:ext cx="3359150" cy="1755775"/>
          </a:xfrm>
          <a:custGeom>
            <a:avLst/>
            <a:gdLst/>
            <a:ahLst/>
            <a:cxnLst>
              <a:cxn ang="0">
                <a:pos x="41" y="1355"/>
              </a:cxn>
              <a:cxn ang="0">
                <a:pos x="41" y="1489"/>
              </a:cxn>
              <a:cxn ang="0">
                <a:pos x="168" y="2277"/>
              </a:cxn>
              <a:cxn ang="0">
                <a:pos x="1048" y="2709"/>
              </a:cxn>
              <a:cxn ang="0">
                <a:pos x="2691" y="2612"/>
              </a:cxn>
              <a:cxn ang="0">
                <a:pos x="3332" y="2043"/>
              </a:cxn>
              <a:cxn ang="0">
                <a:pos x="3383" y="1245"/>
              </a:cxn>
              <a:cxn ang="0">
                <a:pos x="3466" y="452"/>
              </a:cxn>
              <a:cxn ang="0">
                <a:pos x="3902" y="97"/>
              </a:cxn>
              <a:cxn ang="0">
                <a:pos x="4735" y="0"/>
              </a:cxn>
              <a:cxn ang="0">
                <a:pos x="5208" y="97"/>
              </a:cxn>
              <a:cxn ang="0">
                <a:pos x="5225" y="418"/>
              </a:cxn>
              <a:cxn ang="0">
                <a:pos x="5057" y="636"/>
              </a:cxn>
            </a:cxnLst>
            <a:rect l="0" t="0" r="r" b="b"/>
            <a:pathLst>
              <a:path w="5290" h="2765">
                <a:moveTo>
                  <a:pt x="41" y="1355"/>
                </a:moveTo>
                <a:cubicBezTo>
                  <a:pt x="30" y="1345"/>
                  <a:pt x="20" y="1335"/>
                  <a:pt x="41" y="1489"/>
                </a:cubicBezTo>
                <a:cubicBezTo>
                  <a:pt x="62" y="1643"/>
                  <a:pt x="0" y="2074"/>
                  <a:pt x="168" y="2277"/>
                </a:cubicBezTo>
                <a:cubicBezTo>
                  <a:pt x="336" y="2480"/>
                  <a:pt x="628" y="2653"/>
                  <a:pt x="1048" y="2709"/>
                </a:cubicBezTo>
                <a:cubicBezTo>
                  <a:pt x="1468" y="2765"/>
                  <a:pt x="2310" y="2723"/>
                  <a:pt x="2691" y="2612"/>
                </a:cubicBezTo>
                <a:cubicBezTo>
                  <a:pt x="3072" y="2501"/>
                  <a:pt x="3217" y="2271"/>
                  <a:pt x="3332" y="2043"/>
                </a:cubicBezTo>
                <a:cubicBezTo>
                  <a:pt x="3447" y="1815"/>
                  <a:pt x="3361" y="1510"/>
                  <a:pt x="3383" y="1245"/>
                </a:cubicBezTo>
                <a:cubicBezTo>
                  <a:pt x="3405" y="980"/>
                  <a:pt x="3380" y="643"/>
                  <a:pt x="3466" y="452"/>
                </a:cubicBezTo>
                <a:cubicBezTo>
                  <a:pt x="3552" y="261"/>
                  <a:pt x="3690" y="172"/>
                  <a:pt x="3902" y="97"/>
                </a:cubicBezTo>
                <a:cubicBezTo>
                  <a:pt x="4114" y="22"/>
                  <a:pt x="4517" y="0"/>
                  <a:pt x="4735" y="0"/>
                </a:cubicBezTo>
                <a:cubicBezTo>
                  <a:pt x="4953" y="0"/>
                  <a:pt x="5126" y="27"/>
                  <a:pt x="5208" y="97"/>
                </a:cubicBezTo>
                <a:cubicBezTo>
                  <a:pt x="5290" y="167"/>
                  <a:pt x="5250" y="328"/>
                  <a:pt x="5225" y="418"/>
                </a:cubicBezTo>
                <a:cubicBezTo>
                  <a:pt x="5200" y="508"/>
                  <a:pt x="5128" y="572"/>
                  <a:pt x="5057" y="636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1475656" y="3933056"/>
            <a:ext cx="1643062" cy="447675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1403648" y="4293096"/>
            <a:ext cx="136525" cy="15398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3059832" y="3861048"/>
            <a:ext cx="136525" cy="1555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flipV="1">
            <a:off x="2483768" y="4509120"/>
            <a:ext cx="2160240" cy="69292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</p:cxnSp>
      <p:sp>
        <p:nvSpPr>
          <p:cNvPr id="1044" name="Freeform 20"/>
          <p:cNvSpPr>
            <a:spLocks/>
          </p:cNvSpPr>
          <p:nvPr/>
        </p:nvSpPr>
        <p:spPr bwMode="auto">
          <a:xfrm>
            <a:off x="899592" y="4581128"/>
            <a:ext cx="1152128" cy="781819"/>
          </a:xfrm>
          <a:custGeom>
            <a:avLst/>
            <a:gdLst/>
            <a:ahLst/>
            <a:cxnLst>
              <a:cxn ang="0">
                <a:pos x="117" y="83"/>
              </a:cxn>
              <a:cxn ang="0">
                <a:pos x="50" y="150"/>
              </a:cxn>
              <a:cxn ang="0">
                <a:pos x="0" y="334"/>
              </a:cxn>
              <a:cxn ang="0">
                <a:pos x="17" y="552"/>
              </a:cxn>
              <a:cxn ang="0">
                <a:pos x="318" y="870"/>
              </a:cxn>
              <a:cxn ang="0">
                <a:pos x="636" y="887"/>
              </a:cxn>
              <a:cxn ang="0">
                <a:pos x="854" y="736"/>
              </a:cxn>
              <a:cxn ang="0">
                <a:pos x="955" y="552"/>
              </a:cxn>
              <a:cxn ang="0">
                <a:pos x="1089" y="267"/>
              </a:cxn>
              <a:cxn ang="0">
                <a:pos x="1239" y="83"/>
              </a:cxn>
              <a:cxn ang="0">
                <a:pos x="1373" y="0"/>
              </a:cxn>
              <a:cxn ang="0">
                <a:pos x="1524" y="66"/>
              </a:cxn>
              <a:cxn ang="0">
                <a:pos x="1591" y="133"/>
              </a:cxn>
              <a:cxn ang="0">
                <a:pos x="1557" y="535"/>
              </a:cxn>
              <a:cxn ang="0">
                <a:pos x="1524" y="636"/>
              </a:cxn>
              <a:cxn ang="0">
                <a:pos x="1457" y="703"/>
              </a:cxn>
              <a:cxn ang="0">
                <a:pos x="1390" y="770"/>
              </a:cxn>
              <a:cxn ang="0">
                <a:pos x="1323" y="837"/>
              </a:cxn>
              <a:cxn ang="0">
                <a:pos x="1222" y="937"/>
              </a:cxn>
              <a:cxn ang="0">
                <a:pos x="1105" y="1071"/>
              </a:cxn>
              <a:cxn ang="0">
                <a:pos x="1172" y="1624"/>
              </a:cxn>
              <a:cxn ang="0">
                <a:pos x="1239" y="1724"/>
              </a:cxn>
              <a:cxn ang="0">
                <a:pos x="1725" y="2026"/>
              </a:cxn>
              <a:cxn ang="0">
                <a:pos x="2026" y="2009"/>
              </a:cxn>
              <a:cxn ang="0">
                <a:pos x="2127" y="1975"/>
              </a:cxn>
              <a:cxn ang="0">
                <a:pos x="2177" y="1959"/>
              </a:cxn>
              <a:cxn ang="0">
                <a:pos x="2311" y="1841"/>
              </a:cxn>
              <a:cxn ang="0">
                <a:pos x="2344" y="1741"/>
              </a:cxn>
              <a:cxn ang="0">
                <a:pos x="2361" y="1691"/>
              </a:cxn>
              <a:cxn ang="0">
                <a:pos x="2311" y="1456"/>
              </a:cxn>
              <a:cxn ang="0">
                <a:pos x="2294" y="1373"/>
              </a:cxn>
              <a:cxn ang="0">
                <a:pos x="2227" y="1306"/>
              </a:cxn>
              <a:cxn ang="0">
                <a:pos x="2194" y="1255"/>
              </a:cxn>
              <a:cxn ang="0">
                <a:pos x="2060" y="1188"/>
              </a:cxn>
              <a:cxn ang="0">
                <a:pos x="2009" y="1172"/>
              </a:cxn>
              <a:cxn ang="0">
                <a:pos x="1809" y="1188"/>
              </a:cxn>
              <a:cxn ang="0">
                <a:pos x="1758" y="1205"/>
              </a:cxn>
              <a:cxn ang="0">
                <a:pos x="1725" y="1306"/>
              </a:cxn>
              <a:cxn ang="0">
                <a:pos x="1708" y="1356"/>
              </a:cxn>
              <a:cxn ang="0">
                <a:pos x="1742" y="1573"/>
              </a:cxn>
              <a:cxn ang="0">
                <a:pos x="1842" y="1674"/>
              </a:cxn>
              <a:cxn ang="0">
                <a:pos x="1942" y="1707"/>
              </a:cxn>
              <a:cxn ang="0">
                <a:pos x="2143" y="1607"/>
              </a:cxn>
              <a:cxn ang="0">
                <a:pos x="2127" y="1490"/>
              </a:cxn>
              <a:cxn ang="0">
                <a:pos x="2093" y="1456"/>
              </a:cxn>
            </a:cxnLst>
            <a:rect l="0" t="0" r="r" b="b"/>
            <a:pathLst>
              <a:path w="2361" h="2026">
                <a:moveTo>
                  <a:pt x="117" y="83"/>
                </a:moveTo>
                <a:cubicBezTo>
                  <a:pt x="95" y="105"/>
                  <a:pt x="60" y="120"/>
                  <a:pt x="50" y="150"/>
                </a:cubicBezTo>
                <a:cubicBezTo>
                  <a:pt x="8" y="278"/>
                  <a:pt x="24" y="216"/>
                  <a:pt x="0" y="334"/>
                </a:cubicBezTo>
                <a:cubicBezTo>
                  <a:pt x="6" y="407"/>
                  <a:pt x="8" y="480"/>
                  <a:pt x="17" y="552"/>
                </a:cubicBezTo>
                <a:cubicBezTo>
                  <a:pt x="37" y="722"/>
                  <a:pt x="168" y="819"/>
                  <a:pt x="318" y="870"/>
                </a:cubicBezTo>
                <a:cubicBezTo>
                  <a:pt x="416" y="968"/>
                  <a:pt x="355" y="924"/>
                  <a:pt x="636" y="887"/>
                </a:cubicBezTo>
                <a:cubicBezTo>
                  <a:pt x="726" y="875"/>
                  <a:pt x="813" y="817"/>
                  <a:pt x="854" y="736"/>
                </a:cubicBezTo>
                <a:cubicBezTo>
                  <a:pt x="886" y="672"/>
                  <a:pt x="904" y="603"/>
                  <a:pt x="955" y="552"/>
                </a:cubicBezTo>
                <a:cubicBezTo>
                  <a:pt x="990" y="445"/>
                  <a:pt x="1008" y="348"/>
                  <a:pt x="1089" y="267"/>
                </a:cubicBezTo>
                <a:cubicBezTo>
                  <a:pt x="1124" y="162"/>
                  <a:pt x="1129" y="120"/>
                  <a:pt x="1239" y="83"/>
                </a:cubicBezTo>
                <a:cubicBezTo>
                  <a:pt x="1280" y="43"/>
                  <a:pt x="1325" y="32"/>
                  <a:pt x="1373" y="0"/>
                </a:cubicBezTo>
                <a:cubicBezTo>
                  <a:pt x="1441" y="22"/>
                  <a:pt x="1474" y="23"/>
                  <a:pt x="1524" y="66"/>
                </a:cubicBezTo>
                <a:cubicBezTo>
                  <a:pt x="1548" y="87"/>
                  <a:pt x="1591" y="133"/>
                  <a:pt x="1591" y="133"/>
                </a:cubicBezTo>
                <a:cubicBezTo>
                  <a:pt x="1615" y="275"/>
                  <a:pt x="1602" y="399"/>
                  <a:pt x="1557" y="535"/>
                </a:cubicBezTo>
                <a:cubicBezTo>
                  <a:pt x="1556" y="538"/>
                  <a:pt x="1527" y="633"/>
                  <a:pt x="1524" y="636"/>
                </a:cubicBezTo>
                <a:cubicBezTo>
                  <a:pt x="1502" y="658"/>
                  <a:pt x="1457" y="703"/>
                  <a:pt x="1457" y="703"/>
                </a:cubicBezTo>
                <a:cubicBezTo>
                  <a:pt x="1423" y="803"/>
                  <a:pt x="1468" y="714"/>
                  <a:pt x="1390" y="770"/>
                </a:cubicBezTo>
                <a:cubicBezTo>
                  <a:pt x="1364" y="788"/>
                  <a:pt x="1345" y="815"/>
                  <a:pt x="1323" y="837"/>
                </a:cubicBezTo>
                <a:cubicBezTo>
                  <a:pt x="1292" y="867"/>
                  <a:pt x="1246" y="901"/>
                  <a:pt x="1222" y="937"/>
                </a:cubicBezTo>
                <a:cubicBezTo>
                  <a:pt x="1144" y="1055"/>
                  <a:pt x="1189" y="1016"/>
                  <a:pt x="1105" y="1071"/>
                </a:cubicBezTo>
                <a:cubicBezTo>
                  <a:pt x="1053" y="1234"/>
                  <a:pt x="1045" y="1493"/>
                  <a:pt x="1172" y="1624"/>
                </a:cubicBezTo>
                <a:cubicBezTo>
                  <a:pt x="1202" y="1711"/>
                  <a:pt x="1170" y="1642"/>
                  <a:pt x="1239" y="1724"/>
                </a:cubicBezTo>
                <a:cubicBezTo>
                  <a:pt x="1382" y="1894"/>
                  <a:pt x="1507" y="1982"/>
                  <a:pt x="1725" y="2026"/>
                </a:cubicBezTo>
                <a:cubicBezTo>
                  <a:pt x="1825" y="2020"/>
                  <a:pt x="1926" y="2022"/>
                  <a:pt x="2026" y="2009"/>
                </a:cubicBezTo>
                <a:cubicBezTo>
                  <a:pt x="2061" y="2005"/>
                  <a:pt x="2093" y="1986"/>
                  <a:pt x="2127" y="1975"/>
                </a:cubicBezTo>
                <a:cubicBezTo>
                  <a:pt x="2144" y="1969"/>
                  <a:pt x="2177" y="1959"/>
                  <a:pt x="2177" y="1959"/>
                </a:cubicBezTo>
                <a:cubicBezTo>
                  <a:pt x="2241" y="1916"/>
                  <a:pt x="2282" y="1907"/>
                  <a:pt x="2311" y="1841"/>
                </a:cubicBezTo>
                <a:cubicBezTo>
                  <a:pt x="2325" y="1809"/>
                  <a:pt x="2333" y="1774"/>
                  <a:pt x="2344" y="1741"/>
                </a:cubicBezTo>
                <a:cubicBezTo>
                  <a:pt x="2350" y="1724"/>
                  <a:pt x="2361" y="1691"/>
                  <a:pt x="2361" y="1691"/>
                </a:cubicBezTo>
                <a:cubicBezTo>
                  <a:pt x="2336" y="1545"/>
                  <a:pt x="2352" y="1623"/>
                  <a:pt x="2311" y="1456"/>
                </a:cubicBezTo>
                <a:cubicBezTo>
                  <a:pt x="2304" y="1429"/>
                  <a:pt x="2308" y="1398"/>
                  <a:pt x="2294" y="1373"/>
                </a:cubicBezTo>
                <a:cubicBezTo>
                  <a:pt x="2279" y="1345"/>
                  <a:pt x="2244" y="1333"/>
                  <a:pt x="2227" y="1306"/>
                </a:cubicBezTo>
                <a:cubicBezTo>
                  <a:pt x="2216" y="1289"/>
                  <a:pt x="2207" y="1271"/>
                  <a:pt x="2194" y="1255"/>
                </a:cubicBezTo>
                <a:cubicBezTo>
                  <a:pt x="2153" y="1204"/>
                  <a:pt x="2133" y="1212"/>
                  <a:pt x="2060" y="1188"/>
                </a:cubicBezTo>
                <a:cubicBezTo>
                  <a:pt x="2043" y="1182"/>
                  <a:pt x="2009" y="1172"/>
                  <a:pt x="2009" y="1172"/>
                </a:cubicBezTo>
                <a:cubicBezTo>
                  <a:pt x="1942" y="1177"/>
                  <a:pt x="1875" y="1179"/>
                  <a:pt x="1809" y="1188"/>
                </a:cubicBezTo>
                <a:cubicBezTo>
                  <a:pt x="1791" y="1190"/>
                  <a:pt x="1768" y="1190"/>
                  <a:pt x="1758" y="1205"/>
                </a:cubicBezTo>
                <a:cubicBezTo>
                  <a:pt x="1737" y="1234"/>
                  <a:pt x="1736" y="1272"/>
                  <a:pt x="1725" y="1306"/>
                </a:cubicBezTo>
                <a:cubicBezTo>
                  <a:pt x="1719" y="1323"/>
                  <a:pt x="1708" y="1356"/>
                  <a:pt x="1708" y="1356"/>
                </a:cubicBezTo>
                <a:cubicBezTo>
                  <a:pt x="1715" y="1429"/>
                  <a:pt x="1699" y="1514"/>
                  <a:pt x="1742" y="1573"/>
                </a:cubicBezTo>
                <a:cubicBezTo>
                  <a:pt x="1770" y="1611"/>
                  <a:pt x="1809" y="1640"/>
                  <a:pt x="1842" y="1674"/>
                </a:cubicBezTo>
                <a:cubicBezTo>
                  <a:pt x="1866" y="1699"/>
                  <a:pt x="1942" y="1707"/>
                  <a:pt x="1942" y="1707"/>
                </a:cubicBezTo>
                <a:cubicBezTo>
                  <a:pt x="2074" y="1693"/>
                  <a:pt x="2107" y="1719"/>
                  <a:pt x="2143" y="1607"/>
                </a:cubicBezTo>
                <a:cubicBezTo>
                  <a:pt x="2138" y="1568"/>
                  <a:pt x="2139" y="1527"/>
                  <a:pt x="2127" y="1490"/>
                </a:cubicBezTo>
                <a:cubicBezTo>
                  <a:pt x="2122" y="1475"/>
                  <a:pt x="2093" y="1456"/>
                  <a:pt x="2093" y="1456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rc 21"/>
          <p:cNvSpPr>
            <a:spLocks/>
          </p:cNvSpPr>
          <p:nvPr/>
        </p:nvSpPr>
        <p:spPr bwMode="auto">
          <a:xfrm rot="9342850">
            <a:off x="3351429" y="5016741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>
            <a:off x="4644008" y="5517232"/>
            <a:ext cx="2587625" cy="438150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</p:cxn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4572000" y="5445224"/>
            <a:ext cx="136525" cy="1555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7164288" y="5877272"/>
            <a:ext cx="136525" cy="15398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5292080" y="4221088"/>
            <a:ext cx="2088232" cy="1207716"/>
          </a:xfrm>
          <a:custGeom>
            <a:avLst/>
            <a:gdLst/>
            <a:ahLst/>
            <a:cxnLst>
              <a:cxn ang="0">
                <a:pos x="825" y="314"/>
              </a:cxn>
              <a:cxn ang="0">
                <a:pos x="1628" y="44"/>
              </a:cxn>
              <a:cxn ang="0">
                <a:pos x="2717" y="580"/>
              </a:cxn>
              <a:cxn ang="0">
                <a:pos x="3655" y="1418"/>
              </a:cxn>
              <a:cxn ang="0">
                <a:pos x="3957" y="2547"/>
              </a:cxn>
              <a:cxn ang="0">
                <a:pos x="2851" y="2840"/>
              </a:cxn>
              <a:cxn ang="0">
                <a:pos x="1914" y="2807"/>
              </a:cxn>
              <a:cxn ang="0">
                <a:pos x="2035" y="2152"/>
              </a:cxn>
              <a:cxn ang="0">
                <a:pos x="2851" y="1920"/>
              </a:cxn>
              <a:cxn ang="0">
                <a:pos x="2952" y="1418"/>
              </a:cxn>
              <a:cxn ang="0">
                <a:pos x="2416" y="1174"/>
              </a:cxn>
              <a:cxn ang="0">
                <a:pos x="1240" y="1174"/>
              </a:cxn>
              <a:cxn ang="0">
                <a:pos x="172" y="982"/>
              </a:cxn>
              <a:cxn ang="0">
                <a:pos x="206" y="546"/>
              </a:cxn>
              <a:cxn ang="0">
                <a:pos x="825" y="314"/>
              </a:cxn>
            </a:cxnLst>
            <a:rect l="0" t="0" r="r" b="b"/>
            <a:pathLst>
              <a:path w="4091" h="2922">
                <a:moveTo>
                  <a:pt x="825" y="314"/>
                </a:moveTo>
                <a:cubicBezTo>
                  <a:pt x="1062" y="230"/>
                  <a:pt x="1313" y="0"/>
                  <a:pt x="1628" y="44"/>
                </a:cubicBezTo>
                <a:cubicBezTo>
                  <a:pt x="1943" y="88"/>
                  <a:pt x="2379" y="351"/>
                  <a:pt x="2717" y="580"/>
                </a:cubicBezTo>
                <a:cubicBezTo>
                  <a:pt x="3055" y="809"/>
                  <a:pt x="3448" y="1090"/>
                  <a:pt x="3655" y="1418"/>
                </a:cubicBezTo>
                <a:cubicBezTo>
                  <a:pt x="3862" y="1746"/>
                  <a:pt x="4091" y="2310"/>
                  <a:pt x="3957" y="2547"/>
                </a:cubicBezTo>
                <a:cubicBezTo>
                  <a:pt x="3823" y="2784"/>
                  <a:pt x="3191" y="2797"/>
                  <a:pt x="2851" y="2840"/>
                </a:cubicBezTo>
                <a:cubicBezTo>
                  <a:pt x="2511" y="2883"/>
                  <a:pt x="2050" y="2922"/>
                  <a:pt x="1914" y="2807"/>
                </a:cubicBezTo>
                <a:cubicBezTo>
                  <a:pt x="1778" y="2692"/>
                  <a:pt x="1879" y="2300"/>
                  <a:pt x="2035" y="2152"/>
                </a:cubicBezTo>
                <a:cubicBezTo>
                  <a:pt x="2191" y="2004"/>
                  <a:pt x="2698" y="2042"/>
                  <a:pt x="2851" y="1920"/>
                </a:cubicBezTo>
                <a:cubicBezTo>
                  <a:pt x="3004" y="1798"/>
                  <a:pt x="3024" y="1542"/>
                  <a:pt x="2952" y="1418"/>
                </a:cubicBezTo>
                <a:cubicBezTo>
                  <a:pt x="2880" y="1294"/>
                  <a:pt x="2701" y="1215"/>
                  <a:pt x="2416" y="1174"/>
                </a:cubicBezTo>
                <a:cubicBezTo>
                  <a:pt x="2131" y="1133"/>
                  <a:pt x="1614" y="1206"/>
                  <a:pt x="1240" y="1174"/>
                </a:cubicBezTo>
                <a:cubicBezTo>
                  <a:pt x="866" y="1142"/>
                  <a:pt x="344" y="1087"/>
                  <a:pt x="172" y="982"/>
                </a:cubicBezTo>
                <a:cubicBezTo>
                  <a:pt x="0" y="877"/>
                  <a:pt x="86" y="657"/>
                  <a:pt x="206" y="546"/>
                </a:cubicBezTo>
                <a:cubicBezTo>
                  <a:pt x="326" y="435"/>
                  <a:pt x="588" y="398"/>
                  <a:pt x="825" y="314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7308304" y="4005064"/>
            <a:ext cx="1316236" cy="1152128"/>
          </a:xfrm>
          <a:custGeom>
            <a:avLst/>
            <a:gdLst/>
            <a:ahLst/>
            <a:cxnLst>
              <a:cxn ang="0">
                <a:pos x="2517" y="89"/>
              </a:cxn>
              <a:cxn ang="0">
                <a:pos x="1512" y="6"/>
              </a:cxn>
              <a:cxn ang="0">
                <a:pos x="859" y="123"/>
              </a:cxn>
              <a:cxn ang="0">
                <a:pos x="156" y="491"/>
              </a:cxn>
              <a:cxn ang="0">
                <a:pos x="22" y="1046"/>
              </a:cxn>
              <a:cxn ang="0">
                <a:pos x="290" y="1586"/>
              </a:cxn>
              <a:cxn ang="0">
                <a:pos x="792" y="2048"/>
              </a:cxn>
              <a:cxn ang="0">
                <a:pos x="1495" y="2322"/>
              </a:cxn>
              <a:cxn ang="0">
                <a:pos x="2349" y="2322"/>
              </a:cxn>
              <a:cxn ang="0">
                <a:pos x="2902" y="2048"/>
              </a:cxn>
              <a:cxn ang="0">
                <a:pos x="2815" y="1586"/>
              </a:cxn>
              <a:cxn ang="0">
                <a:pos x="2282" y="1290"/>
              </a:cxn>
              <a:cxn ang="0">
                <a:pos x="1876" y="1046"/>
              </a:cxn>
              <a:cxn ang="0">
                <a:pos x="1876" y="709"/>
              </a:cxn>
              <a:cxn ang="0">
                <a:pos x="2299" y="475"/>
              </a:cxn>
              <a:cxn ang="0">
                <a:pos x="2815" y="324"/>
              </a:cxn>
              <a:cxn ang="0">
                <a:pos x="2667" y="156"/>
              </a:cxn>
              <a:cxn ang="0">
                <a:pos x="2517" y="89"/>
              </a:cxn>
            </a:cxnLst>
            <a:rect l="0" t="0" r="r" b="b"/>
            <a:pathLst>
              <a:path w="2980" h="2368">
                <a:moveTo>
                  <a:pt x="2517" y="89"/>
                </a:moveTo>
                <a:cubicBezTo>
                  <a:pt x="2325" y="64"/>
                  <a:pt x="1788" y="0"/>
                  <a:pt x="1512" y="6"/>
                </a:cubicBezTo>
                <a:cubicBezTo>
                  <a:pt x="1236" y="12"/>
                  <a:pt x="1085" y="42"/>
                  <a:pt x="859" y="123"/>
                </a:cubicBezTo>
                <a:cubicBezTo>
                  <a:pt x="633" y="204"/>
                  <a:pt x="295" y="337"/>
                  <a:pt x="156" y="491"/>
                </a:cubicBezTo>
                <a:cubicBezTo>
                  <a:pt x="17" y="645"/>
                  <a:pt x="0" y="864"/>
                  <a:pt x="22" y="1046"/>
                </a:cubicBezTo>
                <a:cubicBezTo>
                  <a:pt x="44" y="1228"/>
                  <a:pt x="162" y="1419"/>
                  <a:pt x="290" y="1586"/>
                </a:cubicBezTo>
                <a:cubicBezTo>
                  <a:pt x="418" y="1753"/>
                  <a:pt x="591" y="1925"/>
                  <a:pt x="792" y="2048"/>
                </a:cubicBezTo>
                <a:cubicBezTo>
                  <a:pt x="993" y="2171"/>
                  <a:pt x="1236" y="2276"/>
                  <a:pt x="1495" y="2322"/>
                </a:cubicBezTo>
                <a:cubicBezTo>
                  <a:pt x="1754" y="2368"/>
                  <a:pt x="2115" y="2368"/>
                  <a:pt x="2349" y="2322"/>
                </a:cubicBezTo>
                <a:cubicBezTo>
                  <a:pt x="2583" y="2276"/>
                  <a:pt x="2824" y="2171"/>
                  <a:pt x="2902" y="2048"/>
                </a:cubicBezTo>
                <a:cubicBezTo>
                  <a:pt x="2980" y="1925"/>
                  <a:pt x="2918" y="1712"/>
                  <a:pt x="2815" y="1586"/>
                </a:cubicBezTo>
                <a:cubicBezTo>
                  <a:pt x="2712" y="1460"/>
                  <a:pt x="2438" y="1380"/>
                  <a:pt x="2282" y="1290"/>
                </a:cubicBezTo>
                <a:cubicBezTo>
                  <a:pt x="2126" y="1200"/>
                  <a:pt x="1944" y="1143"/>
                  <a:pt x="1876" y="1046"/>
                </a:cubicBezTo>
                <a:cubicBezTo>
                  <a:pt x="1808" y="949"/>
                  <a:pt x="1806" y="804"/>
                  <a:pt x="1876" y="709"/>
                </a:cubicBezTo>
                <a:cubicBezTo>
                  <a:pt x="1946" y="614"/>
                  <a:pt x="2143" y="539"/>
                  <a:pt x="2299" y="475"/>
                </a:cubicBezTo>
                <a:cubicBezTo>
                  <a:pt x="2455" y="411"/>
                  <a:pt x="2754" y="377"/>
                  <a:pt x="2815" y="324"/>
                </a:cubicBezTo>
                <a:cubicBezTo>
                  <a:pt x="2876" y="271"/>
                  <a:pt x="2717" y="192"/>
                  <a:pt x="2667" y="156"/>
                </a:cubicBezTo>
                <a:cubicBezTo>
                  <a:pt x="2617" y="120"/>
                  <a:pt x="2709" y="114"/>
                  <a:pt x="2517" y="89"/>
                </a:cubicBezTo>
                <a:close/>
              </a:path>
            </a:pathLst>
          </a:cu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3103" y="5121563"/>
            <a:ext cx="9080885" cy="1690255"/>
          </a:xfrm>
          <a:custGeom>
            <a:avLst/>
            <a:gdLst>
              <a:gd name="connsiteX0" fmla="*/ 86206 w 9080885"/>
              <a:gd name="connsiteY0" fmla="*/ 641928 h 1690255"/>
              <a:gd name="connsiteX1" fmla="*/ 584970 w 9080885"/>
              <a:gd name="connsiteY1" fmla="*/ 96982 h 1690255"/>
              <a:gd name="connsiteX2" fmla="*/ 1009842 w 9080885"/>
              <a:gd name="connsiteY2" fmla="*/ 60037 h 1690255"/>
              <a:gd name="connsiteX3" fmla="*/ 1259224 w 9080885"/>
              <a:gd name="connsiteY3" fmla="*/ 143164 h 1690255"/>
              <a:gd name="connsiteX4" fmla="*/ 1499370 w 9080885"/>
              <a:gd name="connsiteY4" fmla="*/ 217055 h 1690255"/>
              <a:gd name="connsiteX5" fmla="*/ 1933479 w 9080885"/>
              <a:gd name="connsiteY5" fmla="*/ 355601 h 1690255"/>
              <a:gd name="connsiteX6" fmla="*/ 2506133 w 9080885"/>
              <a:gd name="connsiteY6" fmla="*/ 475673 h 1690255"/>
              <a:gd name="connsiteX7" fmla="*/ 2561552 w 9080885"/>
              <a:gd name="connsiteY7" fmla="*/ 928255 h 1690255"/>
              <a:gd name="connsiteX8" fmla="*/ 3124970 w 9080885"/>
              <a:gd name="connsiteY8" fmla="*/ 983673 h 1690255"/>
              <a:gd name="connsiteX9" fmla="*/ 3789988 w 9080885"/>
              <a:gd name="connsiteY9" fmla="*/ 1020619 h 1690255"/>
              <a:gd name="connsiteX10" fmla="*/ 4353406 w 9080885"/>
              <a:gd name="connsiteY10" fmla="*/ 1103746 h 1690255"/>
              <a:gd name="connsiteX11" fmla="*/ 4981479 w 9080885"/>
              <a:gd name="connsiteY11" fmla="*/ 1057564 h 1690255"/>
              <a:gd name="connsiteX12" fmla="*/ 5609552 w 9080885"/>
              <a:gd name="connsiteY12" fmla="*/ 1085273 h 1690255"/>
              <a:gd name="connsiteX13" fmla="*/ 6006715 w 9080885"/>
              <a:gd name="connsiteY13" fmla="*/ 1094510 h 1690255"/>
              <a:gd name="connsiteX14" fmla="*/ 6403879 w 9080885"/>
              <a:gd name="connsiteY14" fmla="*/ 1029855 h 1690255"/>
              <a:gd name="connsiteX15" fmla="*/ 6745624 w 9080885"/>
              <a:gd name="connsiteY15" fmla="*/ 1020619 h 1690255"/>
              <a:gd name="connsiteX16" fmla="*/ 7373697 w 9080885"/>
              <a:gd name="connsiteY16" fmla="*/ 1020619 h 1690255"/>
              <a:gd name="connsiteX17" fmla="*/ 7853988 w 9080885"/>
              <a:gd name="connsiteY17" fmla="*/ 946728 h 1690255"/>
              <a:gd name="connsiteX18" fmla="*/ 8408170 w 9080885"/>
              <a:gd name="connsiteY18" fmla="*/ 919019 h 1690255"/>
              <a:gd name="connsiteX19" fmla="*/ 8694497 w 9080885"/>
              <a:gd name="connsiteY19" fmla="*/ 946728 h 1690255"/>
              <a:gd name="connsiteX20" fmla="*/ 8980824 w 9080885"/>
              <a:gd name="connsiteY20" fmla="*/ 1002146 h 1690255"/>
              <a:gd name="connsiteX21" fmla="*/ 9008533 w 9080885"/>
              <a:gd name="connsiteY21" fmla="*/ 1223819 h 1690255"/>
              <a:gd name="connsiteX22" fmla="*/ 9045479 w 9080885"/>
              <a:gd name="connsiteY22" fmla="*/ 1380837 h 1690255"/>
              <a:gd name="connsiteX23" fmla="*/ 9036242 w 9080885"/>
              <a:gd name="connsiteY23" fmla="*/ 1519382 h 1690255"/>
              <a:gd name="connsiteX24" fmla="*/ 8777624 w 9080885"/>
              <a:gd name="connsiteY24" fmla="*/ 1574801 h 1690255"/>
              <a:gd name="connsiteX25" fmla="*/ 8454352 w 9080885"/>
              <a:gd name="connsiteY25" fmla="*/ 1593273 h 1690255"/>
              <a:gd name="connsiteX26" fmla="*/ 8001770 w 9080885"/>
              <a:gd name="connsiteY26" fmla="*/ 1602510 h 1690255"/>
              <a:gd name="connsiteX27" fmla="*/ 7429115 w 9080885"/>
              <a:gd name="connsiteY27" fmla="*/ 1593273 h 1690255"/>
              <a:gd name="connsiteX28" fmla="*/ 6930352 w 9080885"/>
              <a:gd name="connsiteY28" fmla="*/ 1630219 h 1690255"/>
              <a:gd name="connsiteX29" fmla="*/ 6385406 w 9080885"/>
              <a:gd name="connsiteY29" fmla="*/ 1620982 h 1690255"/>
              <a:gd name="connsiteX30" fmla="*/ 5960533 w 9080885"/>
              <a:gd name="connsiteY30" fmla="*/ 1630219 h 1690255"/>
              <a:gd name="connsiteX31" fmla="*/ 5323224 w 9080885"/>
              <a:gd name="connsiteY31" fmla="*/ 1611746 h 1690255"/>
              <a:gd name="connsiteX32" fmla="*/ 4907588 w 9080885"/>
              <a:gd name="connsiteY32" fmla="*/ 1593273 h 1690255"/>
              <a:gd name="connsiteX33" fmla="*/ 4445770 w 9080885"/>
              <a:gd name="connsiteY33" fmla="*/ 1593273 h 1690255"/>
              <a:gd name="connsiteX34" fmla="*/ 4104024 w 9080885"/>
              <a:gd name="connsiteY34" fmla="*/ 1620982 h 1690255"/>
              <a:gd name="connsiteX35" fmla="*/ 3531370 w 9080885"/>
              <a:gd name="connsiteY35" fmla="*/ 1611746 h 1690255"/>
              <a:gd name="connsiteX36" fmla="*/ 3088024 w 9080885"/>
              <a:gd name="connsiteY36" fmla="*/ 1593273 h 1690255"/>
              <a:gd name="connsiteX37" fmla="*/ 2672388 w 9080885"/>
              <a:gd name="connsiteY37" fmla="*/ 1593273 h 1690255"/>
              <a:gd name="connsiteX38" fmla="*/ 2219806 w 9080885"/>
              <a:gd name="connsiteY38" fmla="*/ 1611746 h 1690255"/>
              <a:gd name="connsiteX39" fmla="*/ 1850352 w 9080885"/>
              <a:gd name="connsiteY39" fmla="*/ 1611746 h 1690255"/>
              <a:gd name="connsiteX40" fmla="*/ 1527079 w 9080885"/>
              <a:gd name="connsiteY40" fmla="*/ 1657928 h 1690255"/>
              <a:gd name="connsiteX41" fmla="*/ 1342352 w 9080885"/>
              <a:gd name="connsiteY41" fmla="*/ 1685637 h 1690255"/>
              <a:gd name="connsiteX42" fmla="*/ 945188 w 9080885"/>
              <a:gd name="connsiteY42" fmla="*/ 1630219 h 1690255"/>
              <a:gd name="connsiteX43" fmla="*/ 677333 w 9080885"/>
              <a:gd name="connsiteY43" fmla="*/ 1574801 h 1690255"/>
              <a:gd name="connsiteX44" fmla="*/ 418715 w 9080885"/>
              <a:gd name="connsiteY44" fmla="*/ 1473201 h 1690255"/>
              <a:gd name="connsiteX45" fmla="*/ 224752 w 9080885"/>
              <a:gd name="connsiteY45" fmla="*/ 1362364 h 1690255"/>
              <a:gd name="connsiteX46" fmla="*/ 86206 w 9080885"/>
              <a:gd name="connsiteY46" fmla="*/ 1270001 h 1690255"/>
              <a:gd name="connsiteX47" fmla="*/ 67733 w 9080885"/>
              <a:gd name="connsiteY47" fmla="*/ 928255 h 1690255"/>
              <a:gd name="connsiteX48" fmla="*/ 86206 w 9080885"/>
              <a:gd name="connsiteY48" fmla="*/ 641928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080885" h="1690255">
                <a:moveTo>
                  <a:pt x="86206" y="641928"/>
                </a:moveTo>
                <a:cubicBezTo>
                  <a:pt x="172412" y="503382"/>
                  <a:pt x="431031" y="193964"/>
                  <a:pt x="584970" y="96982"/>
                </a:cubicBezTo>
                <a:cubicBezTo>
                  <a:pt x="738909" y="0"/>
                  <a:pt x="897466" y="52340"/>
                  <a:pt x="1009842" y="60037"/>
                </a:cubicBezTo>
                <a:cubicBezTo>
                  <a:pt x="1122218" y="67734"/>
                  <a:pt x="1177636" y="116994"/>
                  <a:pt x="1259224" y="143164"/>
                </a:cubicBezTo>
                <a:cubicBezTo>
                  <a:pt x="1340812" y="169334"/>
                  <a:pt x="1499370" y="217055"/>
                  <a:pt x="1499370" y="217055"/>
                </a:cubicBezTo>
                <a:cubicBezTo>
                  <a:pt x="1611746" y="252461"/>
                  <a:pt x="1765685" y="312498"/>
                  <a:pt x="1933479" y="355601"/>
                </a:cubicBezTo>
                <a:cubicBezTo>
                  <a:pt x="2101273" y="398704"/>
                  <a:pt x="2401454" y="380231"/>
                  <a:pt x="2506133" y="475673"/>
                </a:cubicBezTo>
                <a:cubicBezTo>
                  <a:pt x="2610812" y="571115"/>
                  <a:pt x="2458413" y="843588"/>
                  <a:pt x="2561552" y="928255"/>
                </a:cubicBezTo>
                <a:cubicBezTo>
                  <a:pt x="2664691" y="1012922"/>
                  <a:pt x="2920231" y="968279"/>
                  <a:pt x="3124970" y="983673"/>
                </a:cubicBezTo>
                <a:cubicBezTo>
                  <a:pt x="3329709" y="999067"/>
                  <a:pt x="3585249" y="1000607"/>
                  <a:pt x="3789988" y="1020619"/>
                </a:cubicBezTo>
                <a:cubicBezTo>
                  <a:pt x="3994727" y="1040631"/>
                  <a:pt x="4154824" y="1097589"/>
                  <a:pt x="4353406" y="1103746"/>
                </a:cubicBezTo>
                <a:cubicBezTo>
                  <a:pt x="4551988" y="1109903"/>
                  <a:pt x="4772121" y="1060643"/>
                  <a:pt x="4981479" y="1057564"/>
                </a:cubicBezTo>
                <a:cubicBezTo>
                  <a:pt x="5190837" y="1054485"/>
                  <a:pt x="5438679" y="1079115"/>
                  <a:pt x="5609552" y="1085273"/>
                </a:cubicBezTo>
                <a:cubicBezTo>
                  <a:pt x="5780425" y="1091431"/>
                  <a:pt x="5874327" y="1103746"/>
                  <a:pt x="6006715" y="1094510"/>
                </a:cubicBezTo>
                <a:cubicBezTo>
                  <a:pt x="6139103" y="1085274"/>
                  <a:pt x="6280728" y="1042170"/>
                  <a:pt x="6403879" y="1029855"/>
                </a:cubicBezTo>
                <a:cubicBezTo>
                  <a:pt x="6527031" y="1017540"/>
                  <a:pt x="6745624" y="1020619"/>
                  <a:pt x="6745624" y="1020619"/>
                </a:cubicBezTo>
                <a:cubicBezTo>
                  <a:pt x="6907260" y="1019080"/>
                  <a:pt x="7188970" y="1032934"/>
                  <a:pt x="7373697" y="1020619"/>
                </a:cubicBezTo>
                <a:cubicBezTo>
                  <a:pt x="7558424" y="1008304"/>
                  <a:pt x="7681576" y="963661"/>
                  <a:pt x="7853988" y="946728"/>
                </a:cubicBezTo>
                <a:cubicBezTo>
                  <a:pt x="8026400" y="929795"/>
                  <a:pt x="8268085" y="919019"/>
                  <a:pt x="8408170" y="919019"/>
                </a:cubicBezTo>
                <a:cubicBezTo>
                  <a:pt x="8548255" y="919019"/>
                  <a:pt x="8599055" y="932874"/>
                  <a:pt x="8694497" y="946728"/>
                </a:cubicBezTo>
                <a:cubicBezTo>
                  <a:pt x="8789939" y="960582"/>
                  <a:pt x="8928485" y="955964"/>
                  <a:pt x="8980824" y="1002146"/>
                </a:cubicBezTo>
                <a:cubicBezTo>
                  <a:pt x="9033163" y="1048328"/>
                  <a:pt x="8997757" y="1160704"/>
                  <a:pt x="9008533" y="1223819"/>
                </a:cubicBezTo>
                <a:cubicBezTo>
                  <a:pt x="9019309" y="1286934"/>
                  <a:pt x="9040861" y="1331577"/>
                  <a:pt x="9045479" y="1380837"/>
                </a:cubicBezTo>
                <a:cubicBezTo>
                  <a:pt x="9050097" y="1430097"/>
                  <a:pt x="9080885" y="1487055"/>
                  <a:pt x="9036242" y="1519382"/>
                </a:cubicBezTo>
                <a:cubicBezTo>
                  <a:pt x="8991600" y="1551709"/>
                  <a:pt x="8874606" y="1562486"/>
                  <a:pt x="8777624" y="1574801"/>
                </a:cubicBezTo>
                <a:cubicBezTo>
                  <a:pt x="8680642" y="1587116"/>
                  <a:pt x="8583661" y="1588655"/>
                  <a:pt x="8454352" y="1593273"/>
                </a:cubicBezTo>
                <a:cubicBezTo>
                  <a:pt x="8325043" y="1597891"/>
                  <a:pt x="8172643" y="1602510"/>
                  <a:pt x="8001770" y="1602510"/>
                </a:cubicBezTo>
                <a:cubicBezTo>
                  <a:pt x="7830897" y="1602510"/>
                  <a:pt x="7607685" y="1588655"/>
                  <a:pt x="7429115" y="1593273"/>
                </a:cubicBezTo>
                <a:cubicBezTo>
                  <a:pt x="7250545" y="1597891"/>
                  <a:pt x="7104304" y="1625601"/>
                  <a:pt x="6930352" y="1630219"/>
                </a:cubicBezTo>
                <a:lnTo>
                  <a:pt x="6385406" y="1620982"/>
                </a:lnTo>
                <a:cubicBezTo>
                  <a:pt x="6223770" y="1620982"/>
                  <a:pt x="6137563" y="1631758"/>
                  <a:pt x="5960533" y="1630219"/>
                </a:cubicBezTo>
                <a:cubicBezTo>
                  <a:pt x="5783503" y="1628680"/>
                  <a:pt x="5323224" y="1611746"/>
                  <a:pt x="5323224" y="1611746"/>
                </a:cubicBezTo>
                <a:cubicBezTo>
                  <a:pt x="5147733" y="1605588"/>
                  <a:pt x="5053830" y="1596352"/>
                  <a:pt x="4907588" y="1593273"/>
                </a:cubicBezTo>
                <a:cubicBezTo>
                  <a:pt x="4761346" y="1590194"/>
                  <a:pt x="4579697" y="1588655"/>
                  <a:pt x="4445770" y="1593273"/>
                </a:cubicBezTo>
                <a:cubicBezTo>
                  <a:pt x="4311843" y="1597891"/>
                  <a:pt x="4104024" y="1620982"/>
                  <a:pt x="4104024" y="1620982"/>
                </a:cubicBezTo>
                <a:lnTo>
                  <a:pt x="3531370" y="1611746"/>
                </a:lnTo>
                <a:cubicBezTo>
                  <a:pt x="3362037" y="1607128"/>
                  <a:pt x="3231188" y="1596352"/>
                  <a:pt x="3088024" y="1593273"/>
                </a:cubicBezTo>
                <a:cubicBezTo>
                  <a:pt x="2944860" y="1590194"/>
                  <a:pt x="2817091" y="1590194"/>
                  <a:pt x="2672388" y="1593273"/>
                </a:cubicBezTo>
                <a:cubicBezTo>
                  <a:pt x="2527685" y="1596352"/>
                  <a:pt x="2356812" y="1608667"/>
                  <a:pt x="2219806" y="1611746"/>
                </a:cubicBezTo>
                <a:cubicBezTo>
                  <a:pt x="2082800" y="1614825"/>
                  <a:pt x="1965806" y="1604049"/>
                  <a:pt x="1850352" y="1611746"/>
                </a:cubicBezTo>
                <a:cubicBezTo>
                  <a:pt x="1734898" y="1619443"/>
                  <a:pt x="1527079" y="1657928"/>
                  <a:pt x="1527079" y="1657928"/>
                </a:cubicBezTo>
                <a:cubicBezTo>
                  <a:pt x="1442412" y="1670243"/>
                  <a:pt x="1439334" y="1690255"/>
                  <a:pt x="1342352" y="1685637"/>
                </a:cubicBezTo>
                <a:cubicBezTo>
                  <a:pt x="1245370" y="1681019"/>
                  <a:pt x="1056025" y="1648692"/>
                  <a:pt x="945188" y="1630219"/>
                </a:cubicBezTo>
                <a:cubicBezTo>
                  <a:pt x="834351" y="1611746"/>
                  <a:pt x="765078" y="1600971"/>
                  <a:pt x="677333" y="1574801"/>
                </a:cubicBezTo>
                <a:cubicBezTo>
                  <a:pt x="589588" y="1548631"/>
                  <a:pt x="494145" y="1508607"/>
                  <a:pt x="418715" y="1473201"/>
                </a:cubicBezTo>
                <a:cubicBezTo>
                  <a:pt x="343285" y="1437795"/>
                  <a:pt x="280170" y="1396231"/>
                  <a:pt x="224752" y="1362364"/>
                </a:cubicBezTo>
                <a:cubicBezTo>
                  <a:pt x="169334" y="1328497"/>
                  <a:pt x="112376" y="1342352"/>
                  <a:pt x="86206" y="1270001"/>
                </a:cubicBezTo>
                <a:cubicBezTo>
                  <a:pt x="60036" y="1197650"/>
                  <a:pt x="66194" y="1025237"/>
                  <a:pt x="67733" y="928255"/>
                </a:cubicBezTo>
                <a:cubicBezTo>
                  <a:pt x="69272" y="831273"/>
                  <a:pt x="0" y="780474"/>
                  <a:pt x="86206" y="64192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umen-ho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7" y="2031849"/>
            <a:ext cx="4680520" cy="2837962"/>
          </a:xfrm>
          <a:prstGeom prst="rect">
            <a:avLst/>
          </a:prstGeom>
        </p:spPr>
      </p:pic>
      <p:pic>
        <p:nvPicPr>
          <p:cNvPr id="3" name="Учат в школе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12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132856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132856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/>
          </a:p>
        </p:txBody>
      </p:sp>
      <p:pic>
        <p:nvPicPr>
          <p:cNvPr id="9" name="Рисунок 8" descr="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24944"/>
            <a:ext cx="4328768" cy="360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atiy2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3046636" cy="3420784"/>
          </a:xfrm>
          <a:prstGeom prst="rect">
            <a:avLst/>
          </a:prstGeom>
        </p:spPr>
      </p:pic>
      <p:pic>
        <p:nvPicPr>
          <p:cNvPr id="8" name="Рисунок 7" descr="MM90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6672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/>
              <a:t>Числовой   луч</a:t>
            </a:r>
            <a:endParaRPr lang="ru-RU" sz="8000" b="1" dirty="0"/>
          </a:p>
        </p:txBody>
      </p:sp>
      <p:sp>
        <p:nvSpPr>
          <p:cNvPr id="4" name="Овал 3"/>
          <p:cNvSpPr/>
          <p:nvPr/>
        </p:nvSpPr>
        <p:spPr>
          <a:xfrm>
            <a:off x="1403648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3068960"/>
            <a:ext cx="568863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4664"/>
            <a:ext cx="2088232" cy="208823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7308304" y="3068960"/>
            <a:ext cx="720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9999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r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836712"/>
            <a:ext cx="1047750" cy="1047750"/>
          </a:xfrm>
          <a:prstGeom prst="rect">
            <a:avLst/>
          </a:prstGeom>
        </p:spPr>
      </p:pic>
      <p:pic>
        <p:nvPicPr>
          <p:cNvPr id="3" name="Рисунок 2" descr="bear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936104" cy="1008112"/>
          </a:xfrm>
          <a:prstGeom prst="rect">
            <a:avLst/>
          </a:prstGeom>
        </p:spPr>
      </p:pic>
      <p:pic>
        <p:nvPicPr>
          <p:cNvPr id="5" name="Рисунок 4" descr="nat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81128"/>
            <a:ext cx="1728192" cy="1188132"/>
          </a:xfrm>
          <a:prstGeom prst="rect">
            <a:avLst/>
          </a:prstGeom>
        </p:spPr>
      </p:pic>
      <p:pic>
        <p:nvPicPr>
          <p:cNvPr id="7" name="Рисунок 6" descr="1621786_thu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132856"/>
            <a:ext cx="2160240" cy="1161729"/>
          </a:xfrm>
          <a:prstGeom prst="rect">
            <a:avLst/>
          </a:prstGeom>
        </p:spPr>
      </p:pic>
      <p:pic>
        <p:nvPicPr>
          <p:cNvPr id="8" name="Рисунок 7" descr="aerobics_lady_knee_to_a_h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556792"/>
            <a:ext cx="1944216" cy="1944216"/>
          </a:xfrm>
          <a:prstGeom prst="rect">
            <a:avLst/>
          </a:prstGeom>
        </p:spPr>
      </p:pic>
      <p:pic>
        <p:nvPicPr>
          <p:cNvPr id="4" name="Рисунок 3" descr="gorilas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809750" y="3284984"/>
            <a:ext cx="1809750" cy="1428750"/>
          </a:xfrm>
          <a:prstGeom prst="rect">
            <a:avLst/>
          </a:prstGeom>
        </p:spPr>
      </p:pic>
      <p:pic>
        <p:nvPicPr>
          <p:cNvPr id="10" name="Рисунок 9" descr="imag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996952"/>
            <a:ext cx="3333750" cy="3333750"/>
          </a:xfrm>
          <a:prstGeom prst="rect">
            <a:avLst/>
          </a:prstGeom>
        </p:spPr>
      </p:pic>
      <p:pic>
        <p:nvPicPr>
          <p:cNvPr id="9" name="Рисунок 8" descr="bodybuilder_jump_rope_h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3284984"/>
            <a:ext cx="1152128" cy="2468846"/>
          </a:xfrm>
          <a:prstGeom prst="rect">
            <a:avLst/>
          </a:prstGeom>
        </p:spPr>
      </p:pic>
      <p:pic>
        <p:nvPicPr>
          <p:cNvPr id="12" name="Рисунок 11" descr="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404664"/>
            <a:ext cx="1224136" cy="135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1.15816 -0.0094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/>
              <a:t>Числовой   луч</a:t>
            </a:r>
            <a:endParaRPr lang="ru-RU" sz="8000" b="1" dirty="0"/>
          </a:p>
        </p:txBody>
      </p:sp>
      <p:sp>
        <p:nvSpPr>
          <p:cNvPr id="4" name="Овал 3"/>
          <p:cNvSpPr/>
          <p:nvPr/>
        </p:nvSpPr>
        <p:spPr>
          <a:xfrm>
            <a:off x="1403648" y="2924944"/>
            <a:ext cx="216024" cy="2880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3068960"/>
            <a:ext cx="568863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08304" y="3068960"/>
            <a:ext cx="720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83768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99992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2852936"/>
            <a:ext cx="0" cy="360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Физминутка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глаз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0_8a518_f5723e13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216024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763713" y="32845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5896E-6 C -3.05556E-6 0.17248 0.07761 0.31445 0.17205 0.31445 C 0.28351 0.31445 0.32379 0.15699 0.3408 0.06243 L 0.35834 -0.06312 C 0.37552 -0.15769 0.41841 -0.31468 0.54427 -0.31468 C 0.625 -0.31468 0.71667 -0.17318 0.71667 2.65896E-6 C 0.71667 0.17248 0.625 0.31445 0.54427 0.31445 C 0.41841 0.31445 0.37552 0.15699 0.35834 0.06243 L 0.3408 -0.06312 C 0.32379 -0.15769 0.28351 -0.31468 0.17205 -0.31468 C 0.07761 -0.31468 -3.05556E-6 -0.17318 -3.05556E-6 2.65896E-6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5663E-6 L 0.71459 -2.4566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8 -2.45663E-6 L 0.0059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1536E-6 L 0.35243 -0.4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243 0.374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4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35052 -0.422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43025 L 0.35833 0.37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37497 L 0.71268 0.007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59 3.96253E-6 C 0.71442 -0.01712 0.71459 -0.03609 0.71338 -0.05159 C 0.71216 -0.06755 0.71095 -0.07726 0.70747 -0.09392 C 0.704 -0.11057 0.69879 -0.13347 0.6922 -0.15198 C 0.6856 -0.17048 0.67883 -0.18529 0.66754 -0.20518 C 0.65626 -0.22508 0.64046 -0.2533 0.62397 -0.27111 C 0.60747 -0.28892 0.58438 -0.30419 0.56876 -0.31182 C 0.55313 -0.31946 0.54463 -0.31807 0.52987 -0.31645 C 0.51511 -0.31483 0.49775 -0.31321 0.48039 -0.30257 C 0.46303 -0.29193 0.44185 -0.27666 0.42518 -0.25237 C 0.40851 -0.22808 0.39272 -0.19315 0.38039 -0.15661 C 0.36806 -0.12006 0.36077 -0.08374 0.35105 -0.03285 C 0.34133 0.01804 0.33803 0.09692 0.32171 0.14897 C 0.30539 0.20102 0.27917 0.25144 0.25348 0.2792 C 0.22779 0.30696 0.19706 0.31668 0.16754 0.31483 C 0.13803 0.31344 0.10244 0.29979 0.07692 0.26972 C 0.0514 0.23965 0.02779 0.17881 0.01459 0.13486 C 0.0014 0.09091 -0.0007 0.04395 -0.0019 0.00624 C -0.00312 -0.03146 -0.00017 -0.05367 0.00747 -0.09091 C 0.01511 -0.12815 0.02397 -0.18228 0.04393 -0.21791 C 0.0639 -0.25353 0.10296 -0.288 0.12761 -0.30396 C 0.15226 -0.31992 0.1698 -0.31946 0.1922 -0.31344 C 0.21459 -0.30743 0.23994 -0.2947 0.26164 -0.26787 C 0.28334 -0.24104 0.30799 -0.20009 0.32275 -0.15198 C 0.33751 -0.10386 0.34046 -0.03169 0.34983 0.02035 C 0.35921 0.0724 0.36424 0.11843 0.37935 0.15984 C 0.39445 0.20148 0.41546 0.24381 0.44046 0.26972 C 0.46529 0.29563 0.50313 0.31043 0.52987 0.31483 C 0.5566 0.31922 0.57987 0.30974 0.60053 0.29609 C 0.62119 0.28244 0.63733 0.26047 0.65348 0.2334 C 0.66963 0.2068 0.68664 0.16516 0.69688 0.13486 C 0.70713 0.10456 0.71112 0.07472 0.71459 0.05181 C 0.71806 0.02891 0.71476 0.01712 0.71459 3.96253E-6 Z " pathEditMode="relative" ptsTypes="aaaaaaaaaaaaaaaaaaaaaaaaaaaaaaaaa">
                                      <p:cBhvr>
                                        <p:cTn id="30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0" grpId="1" animBg="1"/>
      <p:bldP spid="37890" grpId="2" animBg="1"/>
      <p:bldP spid="37890" grpId="3" animBg="1"/>
      <p:bldP spid="37890" grpId="4" animBg="1"/>
      <p:bldP spid="37890" grpId="5" animBg="1"/>
      <p:bldP spid="37890" grpId="6" animBg="1"/>
      <p:bldP spid="37890" grpId="7" animBg="1"/>
      <p:bldP spid="37890" grpId="8" animBg="1"/>
    </p:bldLst>
  </p:timing>
</p:sld>
</file>

<file path=ppt/theme/theme1.xml><?xml version="1.0" encoding="utf-8"?>
<a:theme xmlns:a="http://schemas.openxmlformats.org/drawingml/2006/main" name="лист в клетка с карандашам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лист в клетка с карандашами</Template>
  <TotalTime>383</TotalTime>
  <Words>42</Words>
  <Application>Microsoft Office PowerPoint</Application>
  <PresentationFormat>Экран (4:3)</PresentationFormat>
  <Paragraphs>36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лист в клетка с карандашами</vt:lpstr>
      <vt:lpstr>Урок    математики 1-а класс</vt:lpstr>
      <vt:lpstr>Слайд 2</vt:lpstr>
      <vt:lpstr>Слайд 3</vt:lpstr>
      <vt:lpstr>Слайд 4</vt:lpstr>
      <vt:lpstr>Числовой   луч</vt:lpstr>
      <vt:lpstr>Слайд 6</vt:lpstr>
      <vt:lpstr>Числовой   луч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35</cp:revision>
  <dcterms:created xsi:type="dcterms:W3CDTF">2012-11-05T16:30:36Z</dcterms:created>
  <dcterms:modified xsi:type="dcterms:W3CDTF">2014-01-20T18:39:15Z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