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63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FFFFFF"/>
                  </a:outerShdw>
                </a:effectLst>
              </a:defRPr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A53422F-7033-4581-BC3F-333D5C6CD073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5128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5129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0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31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5132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5133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4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5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6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37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5138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5139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40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41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5142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5143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44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45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46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47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5148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5149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D1A771-2714-45E8-9679-50B2083811B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C81EEC-6E11-499D-BB5F-8B7B6018C47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CC3F5F-2AF2-46FC-B2C4-D58D752443B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7B6538-C736-4F06-94C2-FEB36AC693F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98D332-22B1-4E52-B3BD-526968D206E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3B93FF-6949-43B3-A3C5-452482954EA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ECC8FB-38A5-413B-BA73-193EE83F94B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534566-20EB-4303-AF92-045C3BA6289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050C92-F048-4669-B178-5C762A46A58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8558E-6A14-4149-8524-A35949E47CA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1C536C0-51F5-41BA-A25A-A202869E374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104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05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4106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4107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08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09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10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11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12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13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14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15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4116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4117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4118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119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120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4121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22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23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4124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4125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126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127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128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129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130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131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132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4133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4134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135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1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41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4138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4139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4140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141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142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143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144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145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146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4147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414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19672" y="2420888"/>
            <a:ext cx="5638800" cy="3200400"/>
          </a:xfrm>
        </p:spPr>
        <p:txBody>
          <a:bodyPr/>
          <a:lstStyle/>
          <a:p>
            <a:pPr eaLnBrk="1" hangingPunct="1"/>
            <a:r>
              <a:rPr lang="ru-RU" sz="6000" dirty="0" smtClean="0">
                <a:solidFill>
                  <a:schemeClr val="tx1"/>
                </a:solidFill>
              </a:rPr>
              <a:t>"Портфолио в начальной школе"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5400" b="1" dirty="0"/>
              <a:t>Цели образования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28800"/>
            <a:ext cx="9036496" cy="3657600"/>
          </a:xfrm>
        </p:spPr>
        <p:txBody>
          <a:bodyPr/>
          <a:lstStyle/>
          <a:p>
            <a:pPr marL="0" indent="0">
              <a:buNone/>
            </a:pPr>
            <a:r>
              <a:rPr lang="ru-RU" sz="3600" b="1" dirty="0"/>
              <a:t>1.Активность и самостоятельность учащегося;</a:t>
            </a:r>
          </a:p>
          <a:p>
            <a:pPr marL="0" indent="0">
              <a:buNone/>
            </a:pPr>
            <a:r>
              <a:rPr lang="ru-RU" sz="3600" b="1" dirty="0"/>
              <a:t>2. </a:t>
            </a:r>
            <a:r>
              <a:rPr lang="ru-RU" sz="3600" b="1" dirty="0" smtClean="0"/>
              <a:t>Самообучение;</a:t>
            </a:r>
            <a:endParaRPr lang="ru-RU" sz="3600" b="1" dirty="0"/>
          </a:p>
          <a:p>
            <a:pPr marL="0" indent="0">
              <a:buNone/>
            </a:pPr>
            <a:r>
              <a:rPr lang="ru-RU" sz="3600" b="1" dirty="0"/>
              <a:t>3. Умение провести </a:t>
            </a:r>
            <a:r>
              <a:rPr lang="ru-RU" sz="3600" b="1" dirty="0" smtClean="0"/>
              <a:t>рефлексию;</a:t>
            </a:r>
            <a:endParaRPr lang="ru-RU" sz="3600" b="1" dirty="0"/>
          </a:p>
          <a:p>
            <a:pPr marL="0" indent="0">
              <a:buNone/>
            </a:pPr>
            <a:r>
              <a:rPr lang="ru-RU" sz="3600" b="1" dirty="0"/>
              <a:t>4. Умение ставить цели, планировать и организовывать </a:t>
            </a:r>
            <a:r>
              <a:rPr lang="ru-RU" sz="3600" b="1" dirty="0" smtClean="0"/>
              <a:t>деятельность.</a:t>
            </a:r>
            <a:endParaRPr lang="ru-RU" sz="3600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54978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260648"/>
            <a:ext cx="7696200" cy="5225752"/>
          </a:xfrm>
        </p:spPr>
        <p:txBody>
          <a:bodyPr/>
          <a:lstStyle/>
          <a:p>
            <a:pPr marL="0" indent="0" algn="ctr">
              <a:buNone/>
            </a:pPr>
            <a:r>
              <a:rPr lang="ru-RU" sz="6600" b="1" dirty="0" smtClean="0"/>
              <a:t>Портфолио </a:t>
            </a:r>
          </a:p>
          <a:p>
            <a:pPr marL="0" indent="0" algn="ctr">
              <a:buNone/>
            </a:pPr>
            <a:r>
              <a:rPr lang="ru-RU" sz="6600" dirty="0" smtClean="0"/>
              <a:t>в переводе </a:t>
            </a:r>
          </a:p>
          <a:p>
            <a:pPr marL="0" indent="0" algn="ctr">
              <a:buNone/>
            </a:pPr>
            <a:r>
              <a:rPr lang="ru-RU" sz="6600" dirty="0" smtClean="0"/>
              <a:t>с английского – </a:t>
            </a:r>
            <a:r>
              <a:rPr lang="ru-RU" sz="6600" b="1" dirty="0" smtClean="0"/>
              <a:t>«</a:t>
            </a:r>
            <a:r>
              <a:rPr lang="ru-RU" sz="8000" b="1" dirty="0" smtClean="0"/>
              <a:t>портфель достижений</a:t>
            </a:r>
            <a:r>
              <a:rPr lang="ru-RU" sz="6600" b="1" dirty="0" smtClean="0"/>
              <a:t>»</a:t>
            </a:r>
            <a:endParaRPr lang="ru-RU" sz="6600" b="1" dirty="0"/>
          </a:p>
        </p:txBody>
      </p:sp>
    </p:spTree>
    <p:extLst>
      <p:ext uri="{BB962C8B-B14F-4D97-AF65-F5344CB8AC3E}">
        <p14:creationId xmlns:p14="http://schemas.microsoft.com/office/powerpoint/2010/main" xmlns="" val="1113127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16632"/>
            <a:ext cx="7696200" cy="6741368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Раздел 1 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</a:t>
            </a:r>
            <a:r>
              <a:rPr lang="ru-RU" sz="5400" b="1" dirty="0" smtClean="0"/>
              <a:t>«Мой портрет»</a:t>
            </a:r>
          </a:p>
          <a:p>
            <a:pPr marL="0" indent="0">
              <a:buNone/>
            </a:pPr>
            <a:r>
              <a:rPr lang="ru-RU" dirty="0" smtClean="0"/>
              <a:t>Раздел 2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</a:t>
            </a:r>
            <a:r>
              <a:rPr lang="ru-RU" sz="5400" b="1" dirty="0" smtClean="0"/>
              <a:t>«Мои достижения»</a:t>
            </a:r>
          </a:p>
          <a:p>
            <a:pPr marL="0" indent="0">
              <a:buNone/>
            </a:pPr>
            <a:r>
              <a:rPr lang="ru-RU" dirty="0" smtClean="0"/>
              <a:t>Раздел 3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</a:t>
            </a:r>
            <a:r>
              <a:rPr lang="ru-RU" sz="5400" b="1" dirty="0" smtClean="0"/>
              <a:t>«Моё творчество»</a:t>
            </a:r>
            <a:endParaRPr lang="ru-RU" sz="5400" b="1" dirty="0"/>
          </a:p>
        </p:txBody>
      </p:sp>
    </p:spTree>
    <p:extLst>
      <p:ext uri="{BB962C8B-B14F-4D97-AF65-F5344CB8AC3E}">
        <p14:creationId xmlns:p14="http://schemas.microsoft.com/office/powerpoint/2010/main" xmlns="" val="1566488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260376"/>
          </a:xfrm>
        </p:spPr>
        <p:txBody>
          <a:bodyPr/>
          <a:lstStyle/>
          <a:p>
            <a:r>
              <a:rPr lang="ru-RU" sz="5400" b="1" dirty="0"/>
              <a:t>«Цепочка мнений</a:t>
            </a:r>
            <a:r>
              <a:rPr lang="ru-RU" sz="5400" b="1" dirty="0" smtClean="0"/>
              <a:t>»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988840"/>
            <a:ext cx="8350696" cy="4752528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ru-RU" sz="4800" b="1" dirty="0"/>
              <a:t>Теперь я </a:t>
            </a:r>
            <a:r>
              <a:rPr lang="ru-RU" sz="4800" b="1" dirty="0" smtClean="0"/>
              <a:t>знаю</a:t>
            </a:r>
            <a:r>
              <a:rPr lang="ru-RU" sz="4800" dirty="0" smtClean="0"/>
              <a:t> </a:t>
            </a:r>
            <a:r>
              <a:rPr lang="ru-RU" sz="4800" dirty="0"/>
              <a:t>.... </a:t>
            </a:r>
            <a:endParaRPr lang="ru-RU" sz="4800" dirty="0" smtClean="0"/>
          </a:p>
          <a:p>
            <a:pPr>
              <a:buFont typeface="Arial" pitchFamily="34" charset="0"/>
              <a:buChar char="•"/>
            </a:pPr>
            <a:r>
              <a:rPr lang="ru-RU" sz="4800" b="1" dirty="0"/>
              <a:t>Я сумею объяснить, </a:t>
            </a:r>
            <a:endParaRPr lang="ru-RU" sz="4800" b="1" dirty="0" smtClean="0"/>
          </a:p>
          <a:p>
            <a:pPr marL="0" indent="0">
              <a:buNone/>
            </a:pPr>
            <a:r>
              <a:rPr lang="ru-RU" sz="4800" b="1" dirty="0"/>
              <a:t> </a:t>
            </a:r>
            <a:r>
              <a:rPr lang="ru-RU" sz="4800" b="1" dirty="0" smtClean="0"/>
              <a:t> для чего…</a:t>
            </a:r>
          </a:p>
          <a:p>
            <a:pPr>
              <a:buFont typeface="Arial" pitchFamily="34" charset="0"/>
              <a:buChar char="•"/>
            </a:pPr>
            <a:r>
              <a:rPr lang="ru-RU" sz="4800" b="1" dirty="0"/>
              <a:t>Я смогу рассказать, </a:t>
            </a:r>
            <a:r>
              <a:rPr lang="ru-RU" sz="4800" b="1" dirty="0" smtClean="0"/>
              <a:t>как…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xmlns="" val="3796102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3">
  <a:themeElements>
    <a:clrScheme name="Пастель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Пастель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стель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Тема3</Template>
  <TotalTime>55</TotalTime>
  <Words>87</Words>
  <Application>Microsoft Office PowerPoint</Application>
  <PresentationFormat>Экран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Тема3</vt:lpstr>
      <vt:lpstr>Слайд 1</vt:lpstr>
      <vt:lpstr>Цели образования</vt:lpstr>
      <vt:lpstr>Слайд 3</vt:lpstr>
      <vt:lpstr>Слайд 4</vt:lpstr>
      <vt:lpstr>«Цепочка мнений»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9</cp:revision>
  <dcterms:created xsi:type="dcterms:W3CDTF">2014-02-05T11:28:34Z</dcterms:created>
  <dcterms:modified xsi:type="dcterms:W3CDTF">2014-11-23T10:11:18Z</dcterms:modified>
</cp:coreProperties>
</file>