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5" r:id="rId10"/>
    <p:sldId id="263" r:id="rId11"/>
    <p:sldId id="264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4660"/>
  </p:normalViewPr>
  <p:slideViewPr>
    <p:cSldViewPr>
      <p:cViewPr varScale="1">
        <p:scale>
          <a:sx n="65" d="100"/>
          <a:sy n="65" d="100"/>
        </p:scale>
        <p:origin x="-142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E5ED-1A5B-4D35-92AD-558D0FEB986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3398-6997-4AEC-A9BA-0805DFD1F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4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&#1088;&#1072;&#1073;&#1086;&#1090;&#1072;\3%20&#1082;&#1083;&#1072;&#1089;&#1089;\&#1091;&#1088;&#1086;&#1082;&#1080;\&#1086;&#1082;&#1088;%20&#1084;&#1080;&#1088;\&#1087;&#1088;&#1077;&#1089;&#1084;&#1099;&#1082;&#1072;&#1102;&#1097;&#1080;&#1077;&#1089;&#1103;\%5bBIO7_10-40%5d_%5bMV_01%5d.WMV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«На суше – как дома»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Окружающий мир, 3 класс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Крокодилы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encrypted-tbn1.gstatic.com/images?q=tbn:ANd9GcTtBFRi8zbjmbSUBn8Fb6xw853F9o-4ifqYE_1INHVQ4zho6f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298021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https://encrypted-tbn3.gstatic.com/images?q=tbn:ANd9GcR4qJkEXVdh_6BZNrt4B1sKacvXkrT8Zy3_YArb3NkRF9AF3iL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57224" y="1643050"/>
            <a:ext cx="2619375" cy="174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https://encrypted-tbn0.gstatic.com/images?q=tbn:ANd9GcRmGBB_81DSvGGPaF1aD7PcomGrxaStTVG0dXkJ8YKE-9u4ymi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143380"/>
            <a:ext cx="2941431" cy="1957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4" name="Picture 8" descr="https://encrypted-tbn0.gstatic.com/images?q=tbn:ANd9GcTA3_c0X_n4KiIwHFeVfQ2vwr0-6ROe2HEKG2RkoYvS4KeMESBL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000504"/>
            <a:ext cx="3073333" cy="2019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Черепахи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data:image/jpeg;base64,/9j/4AAQSkZJRgABAQAAAQABAAD/2wCEAAkGBxMTEhUUExMWFhUXGSAaGBgYGBoYHBwcHBgdHxwdHhscHCggHxwlHBcfIjIhJikrLi8uHCAzODMsNygtLisBCgoKDg0OGxAQGzQkICQsLCwvLCwsLCwsLCwsLCwsLCwsLCwsLCwsLCwsLCwsLCwsLCwsLCwsLCwsLCwsLCwsLP/AABEIAMIBAwMBIgACEQEDEQH/xAAcAAACAwEBAQEAAAAAAAAAAAAEBQADBgIHAQj/xABDEAACAQIEBAQDBQgABAQHAAABAhEDIQAEEjEFIkFRBhNhcTKBkUKhscHwBxQjUmLR4fEVM4KSF1NykyRDZLLC0uL/xAAZAQADAQEBAAAAAAAAAAAAAAABAgMABAX/xAAoEQACAgICAgIBBAMBAAAAAAAAAQIREiEDMUFRE2EyBCKB8EJxoVL/2gAMAwEAAhEDEQA/APN6SSNsfWyurDKnSAx26bADHD8hfEGowqaQMV0cnN9sHCnjtFwmQ1Feb4a2ixP1wlOUcWxpw0DA3kzjQm0ZxA8twpdMk3wNXyYIgYcrlpsMfTkypxlyV5NiZ6nwppAJgY+8R4SF+HfGtHD3YWGBK2QK7g/jjLnd9g+JCDgOWelUkgQd5E41uY4wFkFSxEjpAE9b3GF9ClODG4OzLqCyCY7XwOTkUn+4yhSC81xGnVRUkCTLQFMAbCTZfbDPghp1FZtMIo0qYAubEnphdlsuuWC8k1SCev0semBsxxEksXIg/Co+X3SJviDSlpC1oKrqsU1hpTmAUj6AACBI+eBswQjALBRYLfaBJi3pvEjAz56VAAhti25IEdcfKNSBpjv95vPpOKJV2Mgr/iTuTcDUQukQsSfb1+gxxlqTmpdrk6TpM2n8L4ErlVEi5HUkn6DFdHMx9piADBmDv6bbxgpa0DHyH5rNaRCIdYIOxNp2kdABgjMA+X50qGmfiJPqdPp3PXCivxLczY2j5d/fFmTqK2gsdNvlYf2xnHQMhvw3PgbVGYwTInTNzNxf++L1zCVmFRQZO5grYfEYO/ygSNsLqtJlTkblu1wD3i++xtisF1RTAECx2jrieKvQRi2XoauV1d9YaDtB5fexiff0xVmco+klUBF9Wg3HY+mFK56oRCnSpMzABPWJicG0s6yLq+24iYJ2AKyAYifngyhJdMyQFS4QVlr+YTpA35TvN4MnvhjTrEDQ45ibSQYUHcgCJiDE/K2Fb8VqMIZ9TbxsBtJgEXxWXQl9LMTuxljv0ieuHcZP8jJodtxRlJgaSpABG5DAmVGygACCMWmudbOjEnZrWI7byRHeMD8M8K5vMAOinyRs9QhAY3gmJG94IvjjiVSrl6jZetT8urNokyOhDRBWBv7jphHwrwZMpzC/+ksWBIJHKI6e5G3p64BrQhLsFJtGm9r3a8yR03x1narN0GoRtA6bmPTr1vgeigsSxJnYH6jFYR8h5GdJWBiDuLke5tB3vgTiHEiVZVUA7dTHqPmPqcFKVZgVGmCQZ698B0woJ1HfqQT7RikUr2c8uSXgXJxIARL/APYv98TBz8GUG7j6TiYt8kA3IbLTxaiYJyWSY6pIXSJOoxPt3OO8tR1GRtjidnVaB2pemPlOkJx84/mqwEUqRgbsBbHzgtXWYYEaRzEg2n/OHUHV2BySChlRj4lCTAGOadMF31OyqokHp+vTFjZ+mqzTksATO1x2nCuEujZxoJbhrpzRaMVjNIplsB5HizVToZoUlnJ7sFsJ7YvyWXNSmHYQCSPmN8LLia2ww5L0MKXiFZ0gCMWZvP0yVkxO5HTCitkaa3NsVUK1AtoUajBOonCx4r2hpclaYzymZ0vIURMzpE+w7Y6zdSqwmT6nqf7fLA/Dm2bSNI3k4YLW1ozGIDRtEyOgwz4nYmcfIres5IJJJG2Bs1kHYF7+8fng6txOjpIFJtSmJJ39cE8B4rTFVRUGpDZka4M7D3nDRhJbA5xMsUZSPbB4zA03jDHxVwgIRUpmFbdOqHscKBkQROrrBOHcbWxckUZvMggDv2OK0zS/DaTP+sHrwOmSDLEaj22GGvBvCFNvhZX08wnuent9cLnBIzbvRl1oMXGkTOw9sOP3BiBqhT8Q6YNq5Q03dWIUkwNgAPltPfHVBjBaSVJgxe82gnfCS5LFsHylMqQX5ptJHXrPsB8sX5ilNgZBNus4rUy6g1jf7JAA9gPx98MfKOnQoFIUyGtczFjJE6cK5VsCkIsxS8saCL726XjfFi0WQE8wG5237j2wXWzY8ysTqqGBBgdBeAJwx8OvTqVdQJIUamU3BgAQfSTMYdSdbGTvQt4L4Hr1iHJFKkb63Bkj+lNz72B741fC/DmQypLO7VGEamaApMdEUEn2JOKuKcXq1CYaPWdr/wCY9MLDkqhqGKmpAnKgcAyRafXrA3i57rLlvT0UXFof8CyObObarWqo9AiANbABdNiFjSYI22AO/TFfj/Lq9AVRTmmjAB3JB5p2U7oZFzF498Znh/E6lIsSpLMRdzy22t9q098DeLfFlauq0SSylgDAAECT9O3tjYylNBdKIoz1RlBHxLIECJUH+Ug33tM45o5WmUDgsQCNJ95JMe9sUUSGILwWnZTKqD1MHfri6vl5OlWPmfZEWsPxbuNrYv1ojlYTS4e1VtVNbXEAdQL/ADvj6OHIFk1AIN56Y+UM5UquUZyoUcyt1kXgCxEx72x8puqnSWDavh/lMEwTb9bYSpexX7LatKiCR5eqDuWifliY6FOl/wCXV+SiPlBiMTAuX2DYnzmedmBZjZdMgbBdvuwKOJuLBzIXSR7/AO8E8PqpUTUGvq0gGeaAJv03x1luFyXLfaPKbxvtt6xjt0JsI4Xx+sF8oEGWDEm5Gm/5YMzueq8p1AmsbEAX0H8pwDQ4LUpMzNTMAHmHtgfK5Zq41AWQxJMb9FHfAaXgKbOOIK1wSYB6d/wwUiMKGplnV8JPb0wFWZwQrkixgkeuNPkK3mZenSdgQkxFyBOFlpDLszlbMafKFOSQOa3fphp4e4hasCbKJA+d4xbnMsoVkBHxgzGLOEcGAqFw/LMWk6j6AYRtOOw07tFyZdswvMGprO8GcFVvDdNADSYA6blr3wXmqRszFh/Ks6p9wLRhB4m4u4IAIUAc1tvTE45N0h3XbDKyhqWkMWYGW02AAGB+HZ9eZRJJGxtc9cZTJ52pUflYqpsL7z39MamnlqNJR5mp2gfDaO+2KuOKpiXZRVpOwOjft1MDe344t8P8FqVKgZiqqDeWv7/5wJQzJWXQaR6k3B6E9sVU+K1EZiIE2t0ntPX3wGpNNIxt+J+G0hqhqs255bz21Yy2Yyw6o6xEk7SccUfF1fUqIljYzuZsST1sPlhh/wAeSS7KjDYsZgkdp398c8Vyx/LZjkZAtpRSRpNyT67DDVuI0qKQkqVsXXcwb/fhbks3UzA+EGDJjtuIPfBvnMZYBNIAPNBm9/nhJOT0w2VJTaqut2Gk6udhB9BE7fnihsuzUxpqMFmewj07CcFZ2sOVk1M3awX3jthPSqZtqZMClLHmiJ7D/GGp1oH0FV3VRopg6o5nHNq73a98GcMzRYCHWmqCSIEuR0ZovPUThXlzXWdZawhdKggxv7T3x8o0GqKSPp23vEet8ZxTWxdIsy1Fs0zpTB80yxiIgHcyYA6XOH3hNjTp5k1CNQYKRYQUnUARbqMI+EcPrISi1RSTTLSZ1kmyRIkE79Bv0w54YQuX0gKJ1WWwtC2v/ScCTW0mVh2j5xOtaqRGwsJ7zMbYUvmQ1M+WR3KwL+o7e+3Sx2YcUpkLcRIv16r6f1YUUMgOaJmdhJkdx7C8Y2krZdN9I4/4iXWALdh8U9o6A9scrl6ha5AXsQObvAk2nbFNeuyEqoMxvsQZ3k36em+F6cQM6W5T1YSTff7hi0YN9EJyG5oZdh0kbbbiDJ9PxnFuWzBlW2jqeg62FzM7YU5dJFiAD9rcG2wv2wUaA8xR5wBnSOXVpMXNv874Dh9krCs1kjVYMJAO0cpjpzdDuPljupW8lVkJrA0l2AhSTYj+qOotiziGZanuRqMbCTcXIj4VMjvjLZ/OidJll2N7mNtPoMaEXNV4Gk0jQ1+I0gx01GYTvAE97e+PuMkpX7J1DoQQPuJnExZcCrsGf0HUjBlGvGy7XU9rdfqLYJymcdIBewtqG5Hcz1BI6YU5aooYCDpJ69Pl6e+L6jTBYg81/WTH44s0KmOuI5mr/NAAHUnUTu3ttbAeWzrUyNMQTJME79cPPDlQ/AxQEghQ2x6QJkzPT/GNE/hpdQNKkF3ljKqVm4ki20YlaWmNtmZp0UzVRGqkoIgjYC1o98F1snRy5JVhMWg7DucaGr4WZ6kIrU00yWA1Iseo95nC3inguupBU+ZtruNLDv6RgKXs1CU8SWs9+wtH02xp+H5AKkrsPtDeT1PbDfLeCso4D1KtNHKgEUdxHpe59sUcU8JvQTVlKrVaakTTqWJ7kN1jEpU+ikfszniDjHk8qkFjMEbD/OMDm9dZxT1Esxk+2NVxHwznKtQx5SbSXfYew7YNo+CPIZ2pF67BBrqEaRrO4UG8DvivHjBfYktsV5fwwiIGUsTAJJtMn7I3jHdTh2YbZe9p+yOvznDLLcLzAhiGIizVBA9QDsMCpn2DakUMAdJIkyZFltO++GbYoAaTpK1Key9ena354s4dwgVCEWlzESSTAt1nDpeGZ2oxZ4pU5Elz8Qbaept0thlxDMVV/g5egahaACBuT007x92Jtu6Q1Cbg/hg5hitEEuAQSTA7b9cd5rwrTooVzLk6Ry6BME7gnG48N+Cq6Jqq5hKNUsWApjVpkbTIEj0Jw6o+GFQQ+ZZ56sg3PXfD4tI3Z51w3gpCKKV6RMlW5CRFwT9+Lc7w1AYNRUjoDcL2k2xt89wR9J8orUjpOhtuh2j0Jxis5QKFqdelUFVjyawCCd4X7LD1uMcDc8m2CUa7F9Ny62UQnXcR3/RwEnEqdNiaoLMswN4JtM7TizPqFcI+ZgJdgCJ1dvyjA/DVSvWNMrMAlge3eRYE4piqsDpglbjr1jAFQKPsqsW23HTDvw9nDSeEpFgylTbT8mJ6SL4t4bwuipL6WOkWVntHzvbHVXiqOwooBeWa5KqPl+eJznGScYoFbDcllg6M1fSNPwhoHKOsTIE4ozBQctONGmBYQQdRkRt/nCutmAFNMPqLGT9rY8o9h2nvhmV5wDBAAHpADL+N8Dji12V4+2U5s2A6dj7qfwGK+JVlp5XWskh1VQb7mSJ6jrv0x1mTsQZED8DPTFOb4ca+WCKwgPqJCsbaY36DfFHFNpP2WUsUxNV4rpckorVHOohSggXABPW3vvg45FKYDigdbHUdisdjczftHzwsy3AjqJ8xKgUcyiQSLdCBba33YdU+IqaeusZNMcnNBB1WmbggxjpfGvByJgbVcu5ZmCqwmYDKBvaItBi1ttsU57i9IoFp0Vc2EMIvsWIB2J2wNxXOLUqEjUzGyoqi82knY+v+ccrwaq7r5gYLpufh62WR2jcA/fgPjiltmbsEzeecgqoCMbWUCB6R1wondSBJ6evcnbG4zFHKgvTemigjkZhcG99Uyb98K6lLLTqLIaaDmKrM27hSALjrjcfKq6EfZm5p9dM+gt/92PuNA/EMjP8Ayo9pUfS2PuKfI/8Ayw5fRkadYzb9HpGGeX0y0zG4n5G59pv6YVLbb64YZZZ0jaRE+3f7sdEjIe5HOgjmnlIKHqpJGr5emPTMvxZauXWpWD8ss6lisrvI6X6b748z4dkGVGbSGPSYEbk+v+8NcnQasnlVqmgAclMGBPeOvS3pjlmkyqNdW8bZJf8Akq1MsCGhixINwJMj9RicT8T1HACr5XLGoRqHL7GIibYyGayOXpZjSWJVFMKRDM0nSLHTAJk9QBhfwfiVWagJFVaay7TDQR0O7Adr4X4/Q2Rt8vxjM8vkVAyDbkHxHoRA95xoOCcT4jVKslNWEEDUNA36sIi2kzF+xwm8K+HM1UU+c37tSaCVMCq2xnSdrW5ojscegZGhRoU9NIQg7mSx7ljuf1tgqHs1lT+HC6k1jTVyZJph2PtLnb5YCqeEaRtUzGYKz8IZUv6wMNGz5J6H0Bv9+B6mb1GJAPTcf4nDNpdICQz4dRoUqa0lHIuwcl/nLEmcEpl6RNkp/wDav9sZxa1/i+mCKOcbYavwwy5fBsC/O+H8lVBBoi5k6Syb7mxAxzkOH5fLgiigUxp1ElmI7EkzHoLY4bNE959wfy2wM9Ynl1EH7vxwkpsKigpqm/6/DA+YzLEHrHTHKUzuSbdf7f6xwZOx+v8ArEmmykWkzqjmCfh1YKzElQKmlh2cBx9GBg4BWm2qI+e/4jANXMGT3HfA45YhmrF/GvC+TruS2WVSbF6dj8x8P3fPFtfg3kppo0mKCw0DVA7sJ1GPp64uXNGd/wBdMFJxD+Xe87/cd8blSkqZNQsyWZPmMAaTMijeLAdY/q+uFfEOAVpP7vTVFME6yFMQOkH9HHptNvNktsBN4LfI7j3x514v8b0qVRqSqQoi4YyT1mZBv6Y54QmnUBZcTWzIcKyjJm1plgGB1MLtYGY6ATt22xr8qpBDESsHt07GfX3wPwpWqIc07ay6/wAPUmhgguZH9RW1yIv1GLslT06BIsDueth+M46Zu+xuONIGzVWIg3mI+Tf3x8y/FgjEOSF0jVpFmmZBkxFh0MxfF+cYEgkdZi4+v1wtbhjVWY06bvAkKIuJtO0LET84wqUX+QeT8RzxGi7EOhDXOkAlTvNrhenr6TbC3OU1dT9hvUhixmQ2kC5MdY37YG4xQeKaOzLX07WsgMKLCRHxTNxPbBfA8kwApojB2j4yFpEqLaurSWY72i02xeCaXdkUD8H4rpDColUNtrKyCfhEDvttvOAPEXGcwxD00qpSH2jTaAdMzJWJG++NsPDB1suuGI3UpBZRNw0agSZBJFlNthi7MeFMwTBLEMDyqwIs0KDqlbBSogmfvwPji5ZUK4WeKPm6teqNLXiJLdPWevtjUcFoNRGg0mrOwsEHXYgGJix/C2N3wTwpl6b+dUy5FVpMDWL64gKyACVJMAWi0m42Od4y1IA0lVSIGlU325QQbgapm4+KxgxTkcWqfQVBt6PJDkHWx4bXB6jQ35tOPmN9m+KZtnYrrIJkSV//AGFvliY5c4/1j/GzwinkqkxoaYBggjlOxE9D0ONBwDh4Fai2ZU06ILEs6sFJ08o6bmb7Y1lPw7WzKKENNVGm9T+GTeYGq5EbkC3rtg795yqUQarVWKymnSDDAQQjjfYRuCMdHJzpqgx49i/IcDSvmNK/w1cSFDAhUkDVJmBselyAMbLPZTh2VpK3lCborEvqZiYKk2CsCe8C3TC/K53LvTzHl0fJruoVi+pWawhy0loAUdImLdlVDwvV1eZmK7hFOoFTCSPtaTqNh3xzKeXmilU+gfMcBrCHXKCoGJYHWGbTJ+KR1PUWN+mNtwzJU6OkrQWnXIGtVbUFiOsASI7WvjvJr5VMpTZ6gWYZxGq8hYUbLM+pPpi3M5nSJjcfqxEjF4+xGWvmSzcxJPqZxbms7C+uEuXrksW2g2O+3+sB5nKu7T5zfO/5i18FPyB+hwHLRPW/ri8NffCrK0mEDUSZkn5YMptvf9foY05XoMVWwzVfeMfW4iAYH5YXPVlrgm2wwPVphj2+o/DFHrpCLY9GbU7A/Mf2x91rv+u354UU0I2/PHTOR8vyxGbKRGeazQCkj2ufrgSlmwJ2J98J85mNVug9frgdKyjsDPSb+/XByBXke5zPHYNHvOFDZ8hoeTexjv7dMD5zPEXW5HT0wPQ4gH6GcTfsdD5K6Rczq2gdJ9fUd+mOnWJiAw26x+X44Fy2aXSptBG8esfiMdtUTSSG9v0cFxXbMmDcZ4x+7ZesxI+G3qTaJ7k4w/BcjSYaq9FKjzJZhNzeLnbpH44v/aPxFWFKgrSxYEjt0+uAOGOd+hJMbdf9YCTULQW90aPiGaDRBv8An9kew3+WKfOvFxAi9tvfrfFWUWTJMKNhf6/r88E1qQI3Ddf1GECClSdjMXiR+dsL6vEatAGkW3FwUC+x25rzaR6HA/G65C6AYLELc2Am5iPb64W5qk6xdyGFwTqB/wB7wDOLcUE1snyPwWVqr1aoYkDUbCAvS8kxEHv72xtvDHBajeZUqKwRaUU0jUDeQ0CFbqY27WGMlQzYp0E0K5qMAVUjUJLH4V6EAR1nUIixx6mcwtHLUw2hSVBMcgLBFBlT2II+47wLMkJqOdqZUI1QMCWNiIltQsIVjqbYRtYeuNX/AMSZYqEwpBYqb3gACbqL9pvO8Rjz3L8d1VzUeZWprVGBIRgwGqBy3MkzPv8AaKbjvHqjZvSzGRA1fyXPIqn7Ia07xMjpjf6Mex5yotVbVFDkSAIljEjr8O/S3yv5NxnxNmfMajUqPTg6VUsRYbQwix3iZ/O3g3FXJ0QWCoUkbw0ahcaAI6wDJm5OFHiPMK9MqwJQcw23EggGf6h677741X2a/QyCu3MCBPSG/I4mPPKGRrsoKK5XpBMYmG+H7DkezcK8XtWLfvNM0kB0oSmxEn4pFyWvfsIvODa/HEanbzaBIgfwaqCSu+uLmL2kwCI6YH/4DS005os4US3mM5XUQAugCJBBN7RAOnfH3M8SpZdgz1/KVAORP4jkkACwOrTcnYRsT0x52abtHThQ1yGaPmN5cvTKgGq1WGdRaNJWYIvJ+7FmWyi6zoUHSZkw0GbkEgH0gDecfOF5NM1S8xKi12KhdRJJN761AC653lelo6HNkHQapKlewg7C0A2Ed8Pwwcm2xeSVaR1VTQAdR9rffvOEHEM5B39/bBeczZYyW+Qj9fTCXOVpN/hmSLAx1+cY62nRC9hfDsyCCt5IvH69PvwwypB/UYz3C64Ks72jtvHSD36drfRxk88pAkEGJvhPob7D6lXSLC+Kab97HFb5hSpYEECbAjp/rFNKp1K7+5+4TH69sI+xvAS1cgiO1/19cdJmh1PTb9dMV0yhmGU9xjl0UGTEe+GyFoJaqBefl/jA9SvJnv8AL1OKxVS5mPbTgSnmAWmxFxH/AG/2n5HCN2x0qQQ9NW2i3rOF+bphTJt6f2xK9ZRJgj1Jt+OEnFc7EadR6f6w9WL0WvmZMC367YZZdlC3sBufXt7n9Wk4zfDcu50s50oxtcaj7LM36Hr7Xwwdi8QOsKJ9rDuTaepPyGDjZsgzMZyoDKRFuTcR7jr6/wCBgbi/EWSgz6dJ2tO5tYxb7sM+EeGsw4Z2TQqgmXGna/X8dsZXxNxkVtNKndEvq31H0/pGFcf3DJ6M5w+kXql3kwCb9zYficaOkoEAdon9dcJckdM+tvuP98GjOR79/wC+DNtsEdGmy2ZAG35j9WxzmcwCN4wqyucIEtYbT1E9h1Y9um/S8asWvEKLkDt29T+OIOJRMH4nkqjVAugknToDysgyZuIIPvg0eH62htbKNMSoB1HoDLCwJ6j/AE8yVVqoGncEaUjeRaSLypiJN+17O6WXr1ULLTp6456lYsFN+UR1kiN5Eet7ReqRN/ZhBwxBnKOWpyVQgs7LDQYY7W6WF9++NnxniIKNSUaVX+CQtysA6e87d+/XbIjNVBnGCUV1ltDKk2ZTNm6LpA9wb9cOOPZKpUpLopaHYkEk6lUFJa4+yoPtfaCCa+NkjH5jLsi65gsiFQTMjTfvcae8X2wv4y+msDBuOaIBIbcHpbpFtvfGg4kAHrIWZwo0KItygAqATNjJ1C3SBNs9xekQ5kiSBexvGwixja2KIVh/CqjAlgkgX1XkhhFzq3sbDYbRviypmVq22UCLqQPSJ67n6b7YppeYEnUyyIaD3E/fGB6NUI+gqxJWbAGAOvpbt6YARo2duYLgTtp1ff1OJgWuaYY84E3gwdxP5/7xMbRj1r94clo+zuQoiQdxNyDB7zPSMJeJ+D8rm3eoKmmq0MxpFtDEixI0sOxkfnOCM1xVnCqFRJNy8rtp+1YMTO2rad7jBGQyrVNeqqlK0MFJYmQDMXlr2GnvfpjzIJp6OyTPNOJ8LzORzBWnmH1CDKjTEiQrCTJi8Sflhplf2k8TpECoyVaf2kKKpI9GUCD92DuL0SW1QTNxcew+ZjY3MWnGdzeXEmWWZvMQD2k7n9emOyEr7JSR6OOI0a6h6ezCR/YjcEbR374V55wGCW/maO3Qex/I4wdHOPQOqk4jqoO/tJtjY8Kf95KNTWfMiJO52vG17emHTa7JtLwMKCWYabMouQCbuI/Pt1wwp0YXb8oB9CZwPR/5bDSojcidgTc3vzYqqcSVY5lYETERHWbnGTWwUwqsnKL9YI/GfpieYdJHW8n3/X4YqgOA6nVMnoJEj16GcD1A5aLWvAP44WM472FxkdeYBeLg2IsfqMc6mdjq2X5SfUC3UfTAuVzK6uZtgSbT8oxbSziodTAG8wdjbY+kgfLDNJyoCbUQl/QD0tPtioVdO9wd/foR7YDbPWB73k46p1AQZcKJgtE9cCSSVhi3dH398JBIRSDcEkj6AfiThfmkpVGJI06bsN59iIB9ox02ZLLpW8xMGYjb8cPOAZIKo1U9auQzEHS2lTAg7kSTJF49BgTeCsMf3OhTR1kkliB+IjT3HT9DD2jmKeUofvNRBBEKDbWZ5tA1TMWta1wBgHivjvK5Y1FyVIV67SNdxRUHoL6nFptY9+mMjVavm6nm5ioXeNzYAA2VQLKo7AAfXA7W1QV2N/E/jKtm18oDyqCiyaixbtrY77TpFh6wCMsEwxq04kA7/f6+2PlPKknC2MCUsqT/AGxaKCU1L1Nh0G7HoPfDMIqjmMACZPQf2xls1x6k784colkAiPc33P3D5yYpy6M6Qypl3IZrfyqJ5QenpP1Pfpg41tAKQA1pnf8AUHb2wpfxLTAApowI2PX36D53OKsrmmZtTb/r6n1xsJPtUG0umbLhuZ0hZHIOoF/YE9evT8MH5irI8yk5Q31S+gTspmY0mADI3giTvmsvVncx674dZQFwVeWVxpN1AjtpsDsL74n0w1o0XDGZ6cE5etzBXVCdbKIueaTb7JB22sMF53h7FVal1B1Ux8ai8hiUUKeYXJWe4x5GeH1adXR5dQkNYqjFW3gggQZAJHsdr4a03zOmC1QqDp0yQd+xILQTEbdu2L9IlQdmFRi4ViGJaQVJgTo5iqmLoN7AdO6TM5cyGUFp2IMrvsQOsCZEjpvhpWy9TTIplqrSdJIKCB8TLEFrzeehG1+/D/B8x5wfMvZY5VBMk7IwBtcixF4Iwc6VmwOKOUqBY0m0qIH1BMaehxXlqVCqusNTRoPxVApJCkwB/wBO43t3jDPIcJrmzMUaOZdUiSLQGGxCnYbzhvR8OotMl6YJNjr0knaeaIseny3vgZGaMWUT/wA2n/7bn7/LxMbc+Gx9kVNPTSWA+ga3tiYbIWi2rwVZ1cz7EkAPqIJAiBpCi30M3nBIrotNkUKNLwdBLDUR10uCCYJkiJPrJUpxGsz6m5fLBkA8kNefhILWHMT898GZ3iFRgdDUqa1GMlpdlBAUkKTp2X+WAR7487GTdNnW5JeDJ53iV/i0gbwYNt4PST+rYGyNEFfNaQXA2AsOiiWHeduvpizxLw2nUcaSxOpVdixLNZbGJUcswJBFpODa9ZRuSemmnIA6QIubW/LHYqS0QexPnFJFy3zCn8DOAeBcYfK1xp50JJCkkDUBMjfeII64eVaQO1FoO1jP34zfFsuqkMFKkGbzH9txikaehWj0at4wo16DLpCv5LKByqBsQqkDc3N9rb4xuWgguzjtE/7+lsJOF51TVCsJDGReIPX3HX5Y2FfgyEW2aDyuCJ3PsBPftuMTawdexryR9q1ZVNLiFBkSVv06zfp69sc0eJ2sR2NxsNr/ACF98W0+FUwqotNrwxD1EvE7HfrfeABgTOcLoydGun3BYx6fZH34RU+xjqjmJaCwvN9Qv6zPfv3xW1ZXjULA3M29o7YqyGTpqSdUtuoBOqe4Itb9dwJxDL6YKvJmDc9va5vvGHT/AHaBWhg9ZYAUfjH+Zwe4KU10iWY22sACSSPp8pxm3SoCIg9u/wDfHT8QqBD8SuZvcRIA3G9pHTDN3QEqs0jaEGvMVNCwNKnc9wRuZ7DAPifxRUzY8pNSURuT8TACwIFgoiy/M3OMp5xLA3JNhN7/ANuuHmQphLn7I1X6sTyg/OT8sGWtsVL0EcM4UAQIE7kdv7+p9h6Y1nDsgCBafXYT0iZk/L6Y+cI4S7pYHTuzG2o/29R7d40dDhERqb6Wkdp7egicc8pNsqkkKl4dQvK0/XUV+e56n1wFVGWmOQ/+kGPkVG3qDjRPToLtTRSOoQFhGwn1jpgDNZn1BHYifx/I/wBsJTsKaMpx/wAOmvTmg5tfS0w1rc3T5zjzLOZU03KsCCLEGxBGPYq9SemmOn9jjP8Aivga5gJUVwrrZiZ5l9gJ1Dp0gmYjHRw8uOpdCckL2jz7KU2JMIW9gThhka4Bg7zscbjLZHLqmlFC6REm7AgRqJnmv0A+VsZXxJkglcFHnX2IO0XlbEmZxZcim6EcMVYflM4BBscPuHcUnmE6B/0j3k7/AC6HGTy3DnMBiL9CT98QevXDijw5S4Wo5MRYzp+Qm4PqcScUNZueBZylmXJdCARyMpYanU9dl0iYk3uNhgyp4apPLN5gMfEzpMAkQoVtP/UVboN5ximzKpTrGAKlCHDiD209JhpAi9ie1tNxbjq0UoslINqlpZwQsjcahqEnsYthGmug3Y7/AHQUuUQFIHRxJg2b3Ig3HXaIwBlaLA6ZVHMFrpBgnrt9nVBFjqM9Sqp8U/fAaau6yBr06yInVcSB0P6nGezHDX1mnqqVXDcmi0kG2kxHe8iPTBpS7BbXR6RRywaSrES2puUgSWAN7gE9p3O18FU+HkJDKrFiCOUkQGJsLxuBcT07Y88zvAWpVAHzNV8yxA8ukyppWJh6jgLMCYOmw9oNXMVLKWzlWBBArjTJuLrIK23Eix9sOlH2B5M9IFBlsaaEjroj7tOJjKfvo+1l80xNyR5lQGezipBHaMTGs2xK9LYK0AE6goVmLRJPKIUyxOoLexPWQa1Cs5fyTURtQlnSOVQYE6SYBkkQZvHU40VKqANwDAaCs2JG6gm5jr6jBiU4QsEmBOlRcyDMSf6ovjz83HwdWNmCXhryz1Xdih3YTMgDXu0TPU3tNzi/NcSWiAeWD0Bk9pMCdxE+ot21efyD16ZBUgMBCldOnrcXO49bjc4xg8J5umamrRVpuIMXMSfT3tvMfO/FyKX5MnOFdF9bPKE1zzA3ttGwmSsxeLfngZ66VKTMd+sCQL7k2A9r274Gq8JzX7mtA0zqmxOxmpqBJ7x+B7YE4ZwnMijVyxSHquOckaQGUC5na0fPF0o+ybv0ZLiJ01QygCQG9Pp64aZPxASoWoSI94Pz3GNLX8GpqBaoKwVdJ0A01UqNtTkFt+g77YMpeCkR4FOGFwXDGxMAHcTzRt0FrSbT5OOtk0peBNl+M23B+gOLMtnQzczQBfUT67263AxZnPBdJAYZy8AmeVFDWG19U2AMTOwwrqeEqoujk7dzc9Nr9Lid8TrjfTGuS7RYM6Fb4b3BHTr363+7FVXMyACNjPXfpN8UVfD1dDeGH81ivbfvOIeDZoiRp6WvO3Ye23th8Y+wZP0fA5M80Dt/fAz5kmy39f8AeOP+D5q5KEAESffrG8Y+UchU1QWsRNj+NrYfGPsDbC+B0Wq11RRLGwHSTufYDHq3CvCFGlDVWNWpIIBACaulrlgD3Py6YxfgbKUqVWo7NLaYHWFJuRt6Y29Lip+E8x72vb/OOXnn+6kV41q2PBm9JgkEiJHqOny2jAua4wBMubzabHe5kW9Tb+6DjHGdEQwYixFgSPeb+3aMYnM8YZtRmNLGIHwyZ69PS+FhFyNI3tXOahJKlQQSdSodJNtMiIM7wQI7YUjinWbDe/8Akfj7Yxn/ABQkkyBedgAPaBsfTEGdJnmI6+h+XU3OKfGxckajMcZWObYSIuL+4n0MYEzWeNZWpC1oBmYHQ9Af/wCsL+G8DzFcwlNtJ3aLAe2842+T8M0qYg6mqEXp6lR2jovX4REC1vqnJUFY8Xlox2XylQKTqMqQNDSDM+sA3HfAdfhVaooZEspBjlUEekkXg+s3x6jkeGSRytJ5QaihlImQxUc0wDBEAG2GmdzFOkAXHISBGjVJ1FgYXt0P6EV+qp6Qz4rR44xbVRqgHy35SCpEGCeogqYHz+WO1zhOYZgLKIQC8kgatIF4BJv6gDHtCSylgAQSSg+E3ul2jmmTcdbC1xc7mS6EtSU1SNiqSFgi9wrgXOoHfDx/VRemhXxP2eRPSzdDzKldHQVHEhSrErEhViRsL9sW+IMzmqpDmjXUmARVTTEGYG0C/Ue2PSqmSanpqrTZ5YSFSb6SLyJ3ZTvFiDEYZZDI1VUvUy6UqfxBVGoiSdyogiNMWm22KfM6vEXDxZ4/wbiFWizKAUqNadOvTpvMRtB39seg+FFqCkdb0/OMMXqIdQBUFLiwInsd9t8NM1lqXmGKeipY6isCDE8wEGDNr3jqccV8pWK8x2+ArUUlQQDfWsiOnKTHfCfJl4GwryUZXw8seYDTLN8TVC51VDcwWvJJN16yTJOOaGRFMnmAMAsN7yDF5G69B098G5PMPT0q5DCTLKhYg9AZBtBN9IvF4xTm/EK/8qoVCwdBCFdXU21WACxvc9bYOVg6IuQU/ChjpdB9xUnH3C2pkaDHUKawf6H/APxsPbH3G2bJB71UrOGrBFAB1OzDUDNhFm+jHAtTKorwmbJMW1q5G5G43iZ6zG4xhV4rZZGqDBBMN23vJI7g44p5onQFmLqPhO4vBiQJ7euLvivskp+jf5zNMgBcA6d9Ic+vwqrESDN98dZliQQzLOk2AX+FMkcpMEywBsBt7YwGd8RNTYKAHBWHktYz0IO/p7Yf8G4p+8UwhXmFo1wLHlEwWaJHSel8c8+BRVpFY8jejScOq0zS1Mq1SZhgDqiwuAzLUYzptE3PTAmYo1EQ6qdBWnmFUKhKzMcukdTcnoO5wtyAQSWDIAIbSzydoOpLyDG46i04uyeVzFYll86JmGFRoJJgHex7SswOwwmx6Xka8MYaAE8tADq+KZgzB73UmJ+mLRTdecqeeNepg5sbESYETYiNhHcC1FqIND1n1kSxRBTvN57e4PX1wblV1AHmEbalbSOhLc/pb3Eb4jKVDqIC2ZAqEp0FwxLc0Tq+yAs9up9cd1soxp84mCSGXUVmLkgyQtjvO/zwwq0UU/GWBWZFMuNz8RUaQBa3bvj6iAlTU87VaCg3GmIujTc9IN7nuyk5AaSFdDhiFAKZLkAtoUFbRBP9U2mx6R1wMamglSVqDUdYqIJta08wED4eXpffGgzXD0FTWBVpgagTpVSVKwYYcxEi8QATJ7AThv7nThC2uoGmQEc3N5MsWF9OqARFtsPX2C15Qly3D+WeZ0nqBsQR8WrpY7TY4ry3DVpjrcWIgMCL6eW5Jj+rr2vunzGTpqVWkRsOVGI2sdTFQYNoNwZnvgCnSZiTA5rQTvpJi29gAJIne98LJ15Mtnnua4YVYMiKptdSzWKi0mNUHpPzsYN4bknEsyNPXr94998brM8NCNPlyxiQW0zbrq3ieon2wblaKooBi2wPQdrCB9cB8jSony/R5L4l4MSftAnbcGel+mElXwfmdJYkyRGxvb88e252nl2POq+6gR8zM4rzOVQKzUmEqOYERG3cYtD9RJJUc7TZ4jl/C1UEaywntFxaYk73iN5xqPDPhBQdbN63vYe/1xsF8lnkqXq6elzB2C8oIBJvtfFuU8tWRSXFQDddPSDovYC0XHeemNPl5H0dEYR8m44DQRaYCALvYC1rR16jYf7U+K+H5Os38VlWsNMELzi8qCVIaJU2n1G2F2X4zVVH8k8/2VzA5Qt5XzFLXJIuxM+mBc3Uckeeq0ngu2grUCATCKCQNj2NuokY6Esob7JN1LQZw7LHzfL8ym3Krkg8950sVY6l5e4+fTBlXJqzKaicwnU/wKAp2UiCd/iG3WLDGZr5HU6haVI1Ko0FzSDh1jZiXFmEHRFtMAtGAzTNRhl6hKszqp0yKertrJLATpix++ccsv0zu0WXL7NQczlTqQVHLKdgQWUkfDzd4+p6WwHmeJsdRWmF0gtu0lYkcv8AM2rtJtjODLCsZd9dSCGPlEyymWp/AII6ahpMQZ3xfTyeZMinSLhGJ8xiwqaWRRGmmxWLbEmYERaHj+nrsV8l9HzM8fzAAYOSrTGhzUJgdVMFNjKmeu0YGpeI864nzCdJEElVWAsheh1ET3H5EZng+aJBemhgbaC0ST9qozEGb7kbTtGJn8kFCtVqUCHBUJuEMi50iGI7CB13GL0qpEzinxx2jWVJJIGmHKtHXURY9LRJ6bY6zviF1/nDJBIZYJMTIVoMXFz2sRhp4V8JZbNK9WvNZRKXapqDC7fExN5mxF57xjdcL4FlqIGimCRsWl2Amd2ki59MZccA5M8x/fPOF3qaX+KAVmZ5jALTNu1z3kD0PAVV3Y+exW0EDVFzY3BtF7DfrBx7UKa9FHpYY+VG9Yw1Rj0Lt9nkNTwGwMQrepphj9cfcep1M8QY5f8AuI/BTiYT5F7Diflnh2YzFdKlU1svTUMqs1WRLMGIAhTeEOLmymepk+V5dUaBVL0rgKxYAywBElD6WHphdwuh5uSq01ekH8+k8PVp0pUU6wJHmMoMFht3xqOH5+jQeiHzS02ShSVjTcVFjVWFQTSDhn0uAFJiHJMwMVUn8mP/AD+EbFY2Js1wfibVDUakNcgNz05mSgka5BZlKidzAE2xZlq3FcqXdUamVnU0KLczXvcfwGbrsO4nQU+P5WxOeYsdAYuGbkp8wa9Ik1VqFglzbS5JYTj5mPEWS8t1/fsw4OtAukMoVy7yVenBEEJBkgyBAJOOjFCGfo/tLzyiB5W5IIphSC0yRpIE33jB6/tB4pWBqaadQEn/AOWDdQs8oMmAVvGEXijL5BVH7k5fnuWLhgItClANPWZmbRG4PC8yVCgZg0wS0gdLAz6yUUfLCPjXhIbL2PX8S8QDh/JGtdJny3YiQCoMk9CLeuPo8Y8SBXWmuCSqvQkXHtJsRae2F1TNENIz12kk6TuAqgH3Xr6e8fGzL6lYZ4alMgw0gkAGDHb9b4X4/pBy+zQ0/HfF1pghFCCw/gCRaR/VAmZx9H7ROMSYQC4MDLAXiJ+Hfl39MIqfEKkQudEEBRqBmxtFrWUX9T8/tfOO0ls8u4FgblYuRHWJnrjKDXhAbQ3T9oXFGh9KtJgN5JOptLdtyFDfQ4sy3j3i6EstK56mgxgADbpFsZujm3ASM5p0OStjIMtzCO4Yn5m20kLxaurqP39tJDnUJN2bUwj+pr/LAcH4iv7/AAFNDmn404tUdWWnJgERTZRBuDuFgwb9px8peNOLFlPlzJ5QaJ0yRNpsLGfQXwqocTqaSP3/AEqphRp7SFt20k7bfTFdLi9eD/8AHkel/UdtyPxvhfid/jH+/wABy+2Pz484sljQQR/9Na0mZiD3nHQ8fcXBjyBPb93b8NsIM3x2uUkZydKhQqgqTtJk9TJM9wOwgM+LM35jVPNgsumALQAwAA9NZI9b3xvjk/8AFf3+Aft9mm4h434uLuioDI5aQ+1p63/mWCO8YrXxtxdZYIyhRJ/gsAu9yenX6Yyj+IMyQAazEAyJgwe4kWPrviVPEGZZSprNpK6SLAaSCIgDaDHtgria/wAUa0Ov/EPO+Z5gZA/fTN+4BMA+wGOaX7Qc6pnUmrfUUEz39DPbGUxMWwj6Ftm5/wDFXiOnSWpsLfEmo29SZJ9TfFD/ALS8+QBqpgDYBNI2jYHsdsY3ExsI+jWa/NftFzlSA/lMBtKTHoCTMRbHyr+0PNMAGSgVC6Qpp2A9BNsZHEwcUA22W/ahnqcFRQBGxFP0jvv27YMT9r/EyQJok9P4Qm/zx57j6rEEEbjbAwj6DbPVsx+0LjiNDUKcwTagGEDe4JHTvgXMftI4w4h8ujLOzZUkT88YVeP5kAr5zQSSRYyWMnfuTi9/FWbIQec0oSwPWWEfcCQO0nGxj6BZtct4/wCMUoVMtSTUrMFGWCyFnVYRcdt9u+OqH7R+NspKoh0nSQKQ1zAPwTq2YdOuMLX8S5pqnmGq0yYiABO4A6C+Kxx/MB3darKzsWaD1aJ/AfQY2EfQbZuKX7S+NTAWTJ5fKJIK6QRAM2LCx6nHGb/aVxeGepTUBbFmy5AWTaZtv3xiqPiDMrq01mGqSdpMxN4m+kfTHOa47mKieW9ZmQ7qdrGR94wPjj6NbNWP2tcR70v/AG/84mMHiY3xw9GyZ9xDiYmKIB8xMTEwDExMTExjExMTExjExMTExjExMTExjExMTExjExMTExjExMTExjExMTExjExMTExjExMTExjExMTExjExMTExjExMTExjExMTExjExMTExj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xMTEhUUExMWFhUXGSAaGBgYGBoYHBwcHBgdHxwdHhscHCggHxwlHBcfIjIhJikrLi8uHCAzODMsNygtLisBCgoKDg0OGxAQGzQkICQsLCwvLCwsLCwsLCwsLCwsLCwsLCwsLCwsLCwsLCwsLCwsLCwsLCwsLCwsLCwsLCwsLP/AABEIAMIBAwMBIgACEQEDEQH/xAAcAAACAwEBAQEAAAAAAAAAAAAEBQADBgIHAQj/xABDEAACAQIEBAQDBQgABAQHAAABAhEDIQAEEjEFIkFRBhNhcTKBkUKhscHwBxQjUmLR4fEVM4KSF1NykyRDZLLC0uL/xAAZAQADAQEBAAAAAAAAAAAAAAABAgMABAX/xAAoEQACAgICAgIBBAMBAAAAAAAAAQIREiEDMUFRE2EyBCKB8EJxoVL/2gAMAwEAAhEDEQA/APN6SSNsfWyurDKnSAx26bADHD8hfEGowqaQMV0cnN9sHCnjtFwmQ1Feb4a2ixP1wlOUcWxpw0DA3kzjQm0ZxA8twpdMk3wNXyYIgYcrlpsMfTkypxlyV5NiZ6nwppAJgY+8R4SF+HfGtHD3YWGBK2QK7g/jjLnd9g+JCDgOWelUkgQd5E41uY4wFkFSxEjpAE9b3GF9ClODG4OzLqCyCY7XwOTkUn+4yhSC81xGnVRUkCTLQFMAbCTZfbDPghp1FZtMIo0qYAubEnphdlsuuWC8k1SCev0semBsxxEksXIg/Co+X3SJviDSlpC1oKrqsU1hpTmAUj6AACBI+eBswQjALBRYLfaBJi3pvEjAz56VAAhti25IEdcfKNSBpjv95vPpOKJV2Mgr/iTuTcDUQukQsSfb1+gxxlqTmpdrk6TpM2n8L4ErlVEi5HUkn6DFdHMx9piADBmDv6bbxgpa0DHyH5rNaRCIdYIOxNp2kdABgjMA+X50qGmfiJPqdPp3PXCivxLczY2j5d/fFmTqK2gsdNvlYf2xnHQMhvw3PgbVGYwTInTNzNxf++L1zCVmFRQZO5grYfEYO/ygSNsLqtJlTkblu1wD3i++xtisF1RTAECx2jrieKvQRi2XoauV1d9YaDtB5fexiff0xVmco+klUBF9Wg3HY+mFK56oRCnSpMzABPWJicG0s6yLq+24iYJ2AKyAYifngyhJdMyQFS4QVlr+YTpA35TvN4MnvhjTrEDQ45ibSQYUHcgCJiDE/K2Fb8VqMIZ9TbxsBtJgEXxWXQl9LMTuxljv0ieuHcZP8jJodtxRlJgaSpABG5DAmVGygACCMWmudbOjEnZrWI7byRHeMD8M8K5vMAOinyRs9QhAY3gmJG94IvjjiVSrl6jZetT8urNokyOhDRBWBv7jphHwrwZMpzC/+ksWBIJHKI6e5G3p64BrQhLsFJtGm9r3a8yR03x1narN0GoRtA6bmPTr1vgeigsSxJnYH6jFYR8h5GdJWBiDuLke5tB3vgTiHEiVZVUA7dTHqPmPqcFKVZgVGmCQZ698B0woJ1HfqQT7RikUr2c8uSXgXJxIARL/APYv98TBz8GUG7j6TiYt8kA3IbLTxaiYJyWSY6pIXSJOoxPt3OO8tR1GRtjidnVaB2pemPlOkJx84/mqwEUqRgbsBbHzgtXWYYEaRzEg2n/OHUHV2BySChlRj4lCTAGOadMF31OyqokHp+vTFjZ+mqzTksATO1x2nCuEujZxoJbhrpzRaMVjNIplsB5HizVToZoUlnJ7sFsJ7YvyWXNSmHYQCSPmN8LLia2ww5L0MKXiFZ0gCMWZvP0yVkxO5HTCitkaa3NsVUK1AtoUajBOonCx4r2hpclaYzymZ0vIURMzpE+w7Y6zdSqwmT6nqf7fLA/Dm2bSNI3k4YLW1ozGIDRtEyOgwz4nYmcfIres5IJJJG2Bs1kHYF7+8fng6txOjpIFJtSmJJ39cE8B4rTFVRUGpDZka4M7D3nDRhJbA5xMsUZSPbB4zA03jDHxVwgIRUpmFbdOqHscKBkQROrrBOHcbWxckUZvMggDv2OK0zS/DaTP+sHrwOmSDLEaj22GGvBvCFNvhZX08wnuent9cLnBIzbvRl1oMXGkTOw9sOP3BiBqhT8Q6YNq5Q03dWIUkwNgAPltPfHVBjBaSVJgxe82gnfCS5LFsHylMqQX5ptJHXrPsB8sX5ilNgZBNus4rUy6g1jf7JAA9gPx98MfKOnQoFIUyGtczFjJE6cK5VsCkIsxS8saCL726XjfFi0WQE8wG5237j2wXWzY8ysTqqGBBgdBeAJwx8OvTqVdQJIUamU3BgAQfSTMYdSdbGTvQt4L4Hr1iHJFKkb63Bkj+lNz72B741fC/DmQypLO7VGEamaApMdEUEn2JOKuKcXq1CYaPWdr/wCY9MLDkqhqGKmpAnKgcAyRafXrA3i57rLlvT0UXFof8CyObObarWqo9AiANbABdNiFjSYI22AO/TFfj/Lq9AVRTmmjAB3JB5p2U7oZFzF498Znh/E6lIsSpLMRdzy22t9q098DeLfFlauq0SSylgDAAECT9O3tjYylNBdKIoz1RlBHxLIECJUH+Ug33tM45o5WmUDgsQCNJ95JMe9sUUSGILwWnZTKqD1MHfri6vl5OlWPmfZEWsPxbuNrYv1ojlYTS4e1VtVNbXEAdQL/ADvj6OHIFk1AIN56Y+UM5UquUZyoUcyt1kXgCxEx72x8puqnSWDavh/lMEwTb9bYSpexX7LatKiCR5eqDuWifliY6FOl/wCXV+SiPlBiMTAuX2DYnzmedmBZjZdMgbBdvuwKOJuLBzIXSR7/AO8E8PqpUTUGvq0gGeaAJv03x1luFyXLfaPKbxvtt6xjt0JsI4Xx+sF8oEGWDEm5Gm/5YMzueq8p1AmsbEAX0H8pwDQ4LUpMzNTMAHmHtgfK5Zq41AWQxJMb9FHfAaXgKbOOIK1wSYB6d/wwUiMKGplnV8JPb0wFWZwQrkixgkeuNPkK3mZenSdgQkxFyBOFlpDLszlbMafKFOSQOa3fphp4e4hasCbKJA+d4xbnMsoVkBHxgzGLOEcGAqFw/LMWk6j6AYRtOOw07tFyZdswvMGprO8GcFVvDdNADSYA6blr3wXmqRszFh/Ks6p9wLRhB4m4u4IAIUAc1tvTE45N0h3XbDKyhqWkMWYGW02AAGB+HZ9eZRJJGxtc9cZTJ52pUflYqpsL7z39MamnlqNJR5mp2gfDaO+2KuOKpiXZRVpOwOjft1MDe344t8P8FqVKgZiqqDeWv7/5wJQzJWXQaR6k3B6E9sVU+K1EZiIE2t0ntPX3wGpNNIxt+J+G0hqhqs255bz21Yy2Yyw6o6xEk7SccUfF1fUqIljYzuZsST1sPlhh/wAeSS7KjDYsZgkdp398c8Vyx/LZjkZAtpRSRpNyT67DDVuI0qKQkqVsXXcwb/fhbks3UzA+EGDJjtuIPfBvnMZYBNIAPNBm9/nhJOT0w2VJTaqut2Gk6udhB9BE7fnihsuzUxpqMFmewj07CcFZ2sOVk1M3awX3jthPSqZtqZMClLHmiJ7D/GGp1oH0FV3VRopg6o5nHNq73a98GcMzRYCHWmqCSIEuR0ZovPUThXlzXWdZawhdKggxv7T3x8o0GqKSPp23vEet8ZxTWxdIsy1Fs0zpTB80yxiIgHcyYA6XOH3hNjTp5k1CNQYKRYQUnUARbqMI+EcPrISi1RSTTLSZ1kmyRIkE79Bv0w54YQuX0gKJ1WWwtC2v/ScCTW0mVh2j5xOtaqRGwsJ7zMbYUvmQ1M+WR3KwL+o7e+3Sx2YcUpkLcRIv16r6f1YUUMgOaJmdhJkdx7C8Y2krZdN9I4/4iXWALdh8U9o6A9scrl6ha5AXsQObvAk2nbFNeuyEqoMxvsQZ3k36em+F6cQM6W5T1YSTff7hi0YN9EJyG5oZdh0kbbbiDJ9PxnFuWzBlW2jqeg62FzM7YU5dJFiAD9rcG2wv2wUaA8xR5wBnSOXVpMXNv874Dh9krCs1kjVYMJAO0cpjpzdDuPljupW8lVkJrA0l2AhSTYj+qOotiziGZanuRqMbCTcXIj4VMjvjLZ/OidJll2N7mNtPoMaEXNV4Gk0jQ1+I0gx01GYTvAE97e+PuMkpX7J1DoQQPuJnExZcCrsGf0HUjBlGvGy7XU9rdfqLYJymcdIBewtqG5Hcz1BI6YU5aooYCDpJ69Pl6e+L6jTBYg81/WTH44s0KmOuI5mr/NAAHUnUTu3ttbAeWzrUyNMQTJME79cPPDlQ/AxQEghQ2x6QJkzPT/GNE/hpdQNKkF3ljKqVm4ki20YlaWmNtmZp0UzVRGqkoIgjYC1o98F1snRy5JVhMWg7DucaGr4WZ6kIrU00yWA1Iseo95nC3inguupBU+ZtruNLDv6RgKXs1CU8SWs9+wtH02xp+H5AKkrsPtDeT1PbDfLeCso4D1KtNHKgEUdxHpe59sUcU8JvQTVlKrVaakTTqWJ7kN1jEpU+ikfszniDjHk8qkFjMEbD/OMDm9dZxT1Esxk+2NVxHwznKtQx5SbSXfYew7YNo+CPIZ2pF67BBrqEaRrO4UG8DvivHjBfYktsV5fwwiIGUsTAJJtMn7I3jHdTh2YbZe9p+yOvznDLLcLzAhiGIizVBA9QDsMCpn2DakUMAdJIkyZFltO++GbYoAaTpK1Key9ena354s4dwgVCEWlzESSTAt1nDpeGZ2oxZ4pU5Elz8Qbaept0thlxDMVV/g5egahaACBuT007x92Jtu6Q1Cbg/hg5hitEEuAQSTA7b9cd5rwrTooVzLk6Ry6BME7gnG48N+Cq6Jqq5hKNUsWApjVpkbTIEj0Jw6o+GFQQ+ZZ56sg3PXfD4tI3Z51w3gpCKKV6RMlW5CRFwT9+Lc7w1AYNRUjoDcL2k2xt89wR9J8orUjpOhtuh2j0Jxis5QKFqdelUFVjyawCCd4X7LD1uMcDc8m2CUa7F9Ny62UQnXcR3/RwEnEqdNiaoLMswN4JtM7TizPqFcI+ZgJdgCJ1dvyjA/DVSvWNMrMAlge3eRYE4piqsDpglbjr1jAFQKPsqsW23HTDvw9nDSeEpFgylTbT8mJ6SL4t4bwuipL6WOkWVntHzvbHVXiqOwooBeWa5KqPl+eJznGScYoFbDcllg6M1fSNPwhoHKOsTIE4ozBQctONGmBYQQdRkRt/nCutmAFNMPqLGT9rY8o9h2nvhmV5wDBAAHpADL+N8Dji12V4+2U5s2A6dj7qfwGK+JVlp5XWskh1VQb7mSJ6jrv0x1mTsQZED8DPTFOb4ca+WCKwgPqJCsbaY36DfFHFNpP2WUsUxNV4rpckorVHOohSggXABPW3vvg45FKYDigdbHUdisdjczftHzwsy3AjqJ8xKgUcyiQSLdCBba33YdU+IqaeusZNMcnNBB1WmbggxjpfGvByJgbVcu5ZmCqwmYDKBvaItBi1ttsU57i9IoFp0Vc2EMIvsWIB2J2wNxXOLUqEjUzGyoqi82knY+v+ccrwaq7r5gYLpufh62WR2jcA/fgPjiltmbsEzeecgqoCMbWUCB6R1wondSBJ6evcnbG4zFHKgvTemigjkZhcG99Uyb98K6lLLTqLIaaDmKrM27hSALjrjcfKq6EfZm5p9dM+gt/92PuNA/EMjP8Ayo9pUfS2PuKfI/8Ayw5fRkadYzb9HpGGeX0y0zG4n5G59pv6YVLbb64YZZZ0jaRE+3f7sdEjIe5HOgjmnlIKHqpJGr5emPTMvxZauXWpWD8ss6lisrvI6X6b748z4dkGVGbSGPSYEbk+v+8NcnQasnlVqmgAclMGBPeOvS3pjlmkyqNdW8bZJf8Akq1MsCGhixINwJMj9RicT8T1HACr5XLGoRqHL7GIibYyGayOXpZjSWJVFMKRDM0nSLHTAJk9QBhfwfiVWagJFVaay7TDQR0O7Adr4X4/Q2Rt8vxjM8vkVAyDbkHxHoRA95xoOCcT4jVKslNWEEDUNA36sIi2kzF+xwm8K+HM1UU+c37tSaCVMCq2xnSdrW5ojscegZGhRoU9NIQg7mSx7ljuf1tgqHs1lT+HC6k1jTVyZJph2PtLnb5YCqeEaRtUzGYKz8IZUv6wMNGz5J6H0Bv9+B6mb1GJAPTcf4nDNpdICQz4dRoUqa0lHIuwcl/nLEmcEpl6RNkp/wDav9sZxa1/i+mCKOcbYavwwy5fBsC/O+H8lVBBoi5k6Syb7mxAxzkOH5fLgiigUxp1ElmI7EkzHoLY4bNE959wfy2wM9Ynl1EH7vxwkpsKigpqm/6/DA+YzLEHrHTHKUzuSbdf7f6xwZOx+v8ArEmmykWkzqjmCfh1YKzElQKmlh2cBx9GBg4BWm2qI+e/4jANXMGT3HfA45YhmrF/GvC+TruS2WVSbF6dj8x8P3fPFtfg3kppo0mKCw0DVA7sJ1GPp64uXNGd/wBdMFJxD+Xe87/cd8blSkqZNQsyWZPmMAaTMijeLAdY/q+uFfEOAVpP7vTVFME6yFMQOkH9HHptNvNktsBN4LfI7j3x514v8b0qVRqSqQoi4YyT1mZBv6Y54QmnUBZcTWzIcKyjJm1plgGB1MLtYGY6ATt22xr8qpBDESsHt07GfX3wPwpWqIc07ay6/wAPUmhgguZH9RW1yIv1GLslT06BIsDueth+M46Zu+xuONIGzVWIg3mI+Tf3x8y/FgjEOSF0jVpFmmZBkxFh0MxfF+cYEgkdZi4+v1wtbhjVWY06bvAkKIuJtO0LET84wqUX+QeT8RzxGi7EOhDXOkAlTvNrhenr6TbC3OU1dT9hvUhixmQ2kC5MdY37YG4xQeKaOzLX07WsgMKLCRHxTNxPbBfA8kwApojB2j4yFpEqLaurSWY72i02xeCaXdkUD8H4rpDColUNtrKyCfhEDvttvOAPEXGcwxD00qpSH2jTaAdMzJWJG++NsPDB1suuGI3UpBZRNw0agSZBJFlNthi7MeFMwTBLEMDyqwIs0KDqlbBSogmfvwPji5ZUK4WeKPm6teqNLXiJLdPWevtjUcFoNRGg0mrOwsEHXYgGJix/C2N3wTwpl6b+dUy5FVpMDWL64gKyACVJMAWi0m42Od4y1IA0lVSIGlU325QQbgapm4+KxgxTkcWqfQVBt6PJDkHWx4bXB6jQ35tOPmN9m+KZtnYrrIJkSV//AGFvliY5c4/1j/GzwinkqkxoaYBggjlOxE9D0ONBwDh4Fai2ZU06ILEs6sFJ08o6bmb7Y1lPw7WzKKENNVGm9T+GTeYGq5EbkC3rtg795yqUQarVWKymnSDDAQQjjfYRuCMdHJzpqgx49i/IcDSvmNK/w1cSFDAhUkDVJmBselyAMbLPZTh2VpK3lCborEvqZiYKk2CsCe8C3TC/K53LvTzHl0fJruoVi+pWawhy0loAUdImLdlVDwvV1eZmK7hFOoFTCSPtaTqNh3xzKeXmilU+gfMcBrCHXKCoGJYHWGbTJ+KR1PUWN+mNtwzJU6OkrQWnXIGtVbUFiOsASI7WvjvJr5VMpTZ6gWYZxGq8hYUbLM+pPpi3M5nSJjcfqxEjF4+xGWvmSzcxJPqZxbms7C+uEuXrksW2g2O+3+sB5nKu7T5zfO/5i18FPyB+hwHLRPW/ri8NffCrK0mEDUSZkn5YMptvf9foY05XoMVWwzVfeMfW4iAYH5YXPVlrgm2wwPVphj2+o/DFHrpCLY9GbU7A/Mf2x91rv+u354UU0I2/PHTOR8vyxGbKRGeazQCkj2ufrgSlmwJ2J98J85mNVug9frgdKyjsDPSb+/XByBXke5zPHYNHvOFDZ8hoeTexjv7dMD5zPEXW5HT0wPQ4gH6GcTfsdD5K6Rczq2gdJ9fUd+mOnWJiAw26x+X44Fy2aXSptBG8esfiMdtUTSSG9v0cFxXbMmDcZ4x+7ZesxI+G3qTaJ7k4w/BcjSYaq9FKjzJZhNzeLnbpH44v/aPxFWFKgrSxYEjt0+uAOGOd+hJMbdf9YCTULQW90aPiGaDRBv8An9kew3+WKfOvFxAi9tvfrfFWUWTJMKNhf6/r88E1qQI3Ddf1GECClSdjMXiR+dsL6vEatAGkW3FwUC+x25rzaR6HA/G65C6AYLELc2Am5iPb64W5qk6xdyGFwTqB/wB7wDOLcUE1snyPwWVqr1aoYkDUbCAvS8kxEHv72xtvDHBajeZUqKwRaUU0jUDeQ0CFbqY27WGMlQzYp0E0K5qMAVUjUJLH4V6EAR1nUIixx6mcwtHLUw2hSVBMcgLBFBlT2II+47wLMkJqOdqZUI1QMCWNiIltQsIVjqbYRtYeuNX/AMSZYqEwpBYqb3gACbqL9pvO8Rjz3L8d1VzUeZWprVGBIRgwGqBy3MkzPv8AaKbjvHqjZvSzGRA1fyXPIqn7Ia07xMjpjf6Mex5yotVbVFDkSAIljEjr8O/S3yv5NxnxNmfMajUqPTg6VUsRYbQwix3iZ/O3g3FXJ0QWCoUkbw0ahcaAI6wDJm5OFHiPMK9MqwJQcw23EggGf6h677741X2a/QyCu3MCBPSG/I4mPPKGRrsoKK5XpBMYmG+H7DkezcK8XtWLfvNM0kB0oSmxEn4pFyWvfsIvODa/HEanbzaBIgfwaqCSu+uLmL2kwCI6YH/4DS005os4US3mM5XUQAugCJBBN7RAOnfH3M8SpZdgz1/KVAORP4jkkACwOrTcnYRsT0x52abtHThQ1yGaPmN5cvTKgGq1WGdRaNJWYIvJ+7FmWyi6zoUHSZkw0GbkEgH0gDecfOF5NM1S8xKi12KhdRJJN761AC653lelo6HNkHQapKlewg7C0A2Ed8Pwwcm2xeSVaR1VTQAdR9rffvOEHEM5B39/bBeczZYyW+Qj9fTCXOVpN/hmSLAx1+cY62nRC9hfDsyCCt5IvH69PvwwypB/UYz3C64Ks72jtvHSD36drfRxk88pAkEGJvhPob7D6lXSLC+Kab97HFb5hSpYEECbAjp/rFNKp1K7+5+4TH69sI+xvAS1cgiO1/19cdJmh1PTb9dMV0yhmGU9xjl0UGTEe+GyFoJaqBefl/jA9SvJnv8AL1OKxVS5mPbTgSnmAWmxFxH/AG/2n5HCN2x0qQQ9NW2i3rOF+bphTJt6f2xK9ZRJgj1Jt+OEnFc7EadR6f6w9WL0WvmZMC367YZZdlC3sBufXt7n9Wk4zfDcu50s50oxtcaj7LM36Hr7Xwwdi8QOsKJ9rDuTaepPyGDjZsgzMZyoDKRFuTcR7jr6/wCBgbi/EWSgz6dJ2tO5tYxb7sM+EeGsw4Z2TQqgmXGna/X8dsZXxNxkVtNKndEvq31H0/pGFcf3DJ6M5w+kXql3kwCb9zYficaOkoEAdon9dcJckdM+tvuP98GjOR79/wC+DNtsEdGmy2ZAG35j9WxzmcwCN4wqyucIEtYbT1E9h1Y9um/S8asWvEKLkDt29T+OIOJRMH4nkqjVAugknToDysgyZuIIPvg0eH62htbKNMSoB1HoDLCwJ6j/AE8yVVqoGncEaUjeRaSLypiJN+17O6WXr1ULLTp6456lYsFN+UR1kiN5Eet7ReqRN/ZhBwxBnKOWpyVQgs7LDQYY7W6WF9++NnxniIKNSUaVX+CQtysA6e87d+/XbIjNVBnGCUV1ltDKk2ZTNm6LpA9wb9cOOPZKpUpLopaHYkEk6lUFJa4+yoPtfaCCa+NkjH5jLsi65gsiFQTMjTfvcae8X2wv4y+msDBuOaIBIbcHpbpFtvfGg4kAHrIWZwo0KItygAqATNjJ1C3SBNs9xekQ5kiSBexvGwixja2KIVh/CqjAlgkgX1XkhhFzq3sbDYbRviypmVq22UCLqQPSJ67n6b7YppeYEnUyyIaD3E/fGB6NUI+gqxJWbAGAOvpbt6YARo2duYLgTtp1ff1OJgWuaYY84E3gwdxP5/7xMbRj1r94clo+zuQoiQdxNyDB7zPSMJeJ+D8rm3eoKmmq0MxpFtDEixI0sOxkfnOCM1xVnCqFRJNy8rtp+1YMTO2rad7jBGQyrVNeqqlK0MFJYmQDMXlr2GnvfpjzIJp6OyTPNOJ8LzORzBWnmH1CDKjTEiQrCTJi8Sflhplf2k8TpECoyVaf2kKKpI9GUCD92DuL0SW1QTNxcew+ZjY3MWnGdzeXEmWWZvMQD2k7n9emOyEr7JSR6OOI0a6h6ezCR/YjcEbR374V55wGCW/maO3Qex/I4wdHOPQOqk4jqoO/tJtjY8Kf95KNTWfMiJO52vG17emHTa7JtLwMKCWYabMouQCbuI/Pt1wwp0YXb8oB9CZwPR/5bDSojcidgTc3vzYqqcSVY5lYETERHWbnGTWwUwqsnKL9YI/GfpieYdJHW8n3/X4YqgOA6nVMnoJEj16GcD1A5aLWvAP44WM472FxkdeYBeLg2IsfqMc6mdjq2X5SfUC3UfTAuVzK6uZtgSbT8oxbSziodTAG8wdjbY+kgfLDNJyoCbUQl/QD0tPtioVdO9wd/foR7YDbPWB73k46p1AQZcKJgtE9cCSSVhi3dH398JBIRSDcEkj6AfiThfmkpVGJI06bsN59iIB9ox02ZLLpW8xMGYjb8cPOAZIKo1U9auQzEHS2lTAg7kSTJF49BgTeCsMf3OhTR1kkliB+IjT3HT9DD2jmKeUofvNRBBEKDbWZ5tA1TMWta1wBgHivjvK5Y1FyVIV67SNdxRUHoL6nFptY9+mMjVavm6nm5ioXeNzYAA2VQLKo7AAfXA7W1QV2N/E/jKtm18oDyqCiyaixbtrY77TpFh6wCMsEwxq04kA7/f6+2PlPKknC2MCUsqT/AGxaKCU1L1Nh0G7HoPfDMIqjmMACZPQf2xls1x6k784colkAiPc33P3D5yYpy6M6Qypl3IZrfyqJ5QenpP1Pfpg41tAKQA1pnf8AUHb2wpfxLTAApowI2PX36D53OKsrmmZtTb/r6n1xsJPtUG0umbLhuZ0hZHIOoF/YE9evT8MH5irI8yk5Q31S+gTspmY0mADI3giTvmsvVncx674dZQFwVeWVxpN1AjtpsDsL74n0w1o0XDGZ6cE5etzBXVCdbKIueaTb7JB22sMF53h7FVal1B1Ux8ai8hiUUKeYXJWe4x5GeH1adXR5dQkNYqjFW3gggQZAJHsdr4a03zOmC1QqDp0yQd+xILQTEbdu2L9IlQdmFRi4ViGJaQVJgTo5iqmLoN7AdO6TM5cyGUFp2IMrvsQOsCZEjpvhpWy9TTIplqrSdJIKCB8TLEFrzeehG1+/D/B8x5wfMvZY5VBMk7IwBtcixF4Iwc6VmwOKOUqBY0m0qIH1BMaehxXlqVCqusNTRoPxVApJCkwB/wBO43t3jDPIcJrmzMUaOZdUiSLQGGxCnYbzhvR8OotMl6YJNjr0knaeaIseny3vgZGaMWUT/wA2n/7bn7/LxMbc+Gx9kVNPTSWA+ga3tiYbIWi2rwVZ1cz7EkAPqIJAiBpCi30M3nBIrotNkUKNLwdBLDUR10uCCYJkiJPrJUpxGsz6m5fLBkA8kNefhILWHMT898GZ3iFRgdDUqa1GMlpdlBAUkKTp2X+WAR7487GTdNnW5JeDJ53iV/i0gbwYNt4PST+rYGyNEFfNaQXA2AsOiiWHeduvpizxLw2nUcaSxOpVdixLNZbGJUcswJBFpODa9ZRuSemmnIA6QIubW/LHYqS0QexPnFJFy3zCn8DOAeBcYfK1xp50JJCkkDUBMjfeII64eVaQO1FoO1jP34zfFsuqkMFKkGbzH9txikaehWj0at4wo16DLpCv5LKByqBsQqkDc3N9rb4xuWgguzjtE/7+lsJOF51TVCsJDGReIPX3HX5Y2FfgyEW2aDyuCJ3PsBPftuMTawdexryR9q1ZVNLiFBkSVv06zfp69sc0eJ2sR2NxsNr/ACF98W0+FUwqotNrwxD1EvE7HfrfeABgTOcLoydGun3BYx6fZH34RU+xjqjmJaCwvN9Qv6zPfv3xW1ZXjULA3M29o7YqyGTpqSdUtuoBOqe4Itb9dwJxDL6YKvJmDc9va5vvGHT/AHaBWhg9ZYAUfjH+Zwe4KU10iWY22sACSSPp8pxm3SoCIg9u/wDfHT8QqBD8SuZvcRIA3G9pHTDN3QEqs0jaEGvMVNCwNKnc9wRuZ7DAPifxRUzY8pNSURuT8TACwIFgoiy/M3OMp5xLA3JNhN7/ANuuHmQphLn7I1X6sTyg/OT8sGWtsVL0EcM4UAQIE7kdv7+p9h6Y1nDsgCBafXYT0iZk/L6Y+cI4S7pYHTuzG2o/29R7d40dDhERqb6Wkdp7egicc8pNsqkkKl4dQvK0/XUV+e56n1wFVGWmOQ/+kGPkVG3qDjRPToLtTRSOoQFhGwn1jpgDNZn1BHYifx/I/wBsJTsKaMpx/wAOmvTmg5tfS0w1rc3T5zjzLOZU03KsCCLEGxBGPYq9SemmOn9jjP8Aivga5gJUVwrrZiZ5l9gJ1Dp0gmYjHRw8uOpdCckL2jz7KU2JMIW9gThhka4Bg7zscbjLZHLqmlFC6REm7AgRqJnmv0A+VsZXxJkglcFHnX2IO0XlbEmZxZcim6EcMVYflM4BBscPuHcUnmE6B/0j3k7/AC6HGTy3DnMBiL9CT98QevXDijw5S4Wo5MRYzp+Qm4PqcScUNZueBZylmXJdCARyMpYanU9dl0iYk3uNhgyp4apPLN5gMfEzpMAkQoVtP/UVboN5ximzKpTrGAKlCHDiD209JhpAi9ie1tNxbjq0UoslINqlpZwQsjcahqEnsYthGmug3Y7/AHQUuUQFIHRxJg2b3Ig3HXaIwBlaLA6ZVHMFrpBgnrt9nVBFjqM9Sqp8U/fAaau6yBr06yInVcSB0P6nGezHDX1mnqqVXDcmi0kG2kxHe8iPTBpS7BbXR6RRywaSrES2puUgSWAN7gE9p3O18FU+HkJDKrFiCOUkQGJsLxuBcT07Y88zvAWpVAHzNV8yxA8ukyppWJh6jgLMCYOmw9oNXMVLKWzlWBBArjTJuLrIK23Eix9sOlH2B5M9IFBlsaaEjroj7tOJjKfvo+1l80xNyR5lQGezipBHaMTGs2xK9LYK0AE6goVmLRJPKIUyxOoLexPWQa1Cs5fyTURtQlnSOVQYE6SYBkkQZvHU40VKqANwDAaCs2JG6gm5jr6jBiU4QsEmBOlRcyDMSf6ovjz83HwdWNmCXhryz1Xdih3YTMgDXu0TPU3tNzi/NcSWiAeWD0Bk9pMCdxE+ot21efyD16ZBUgMBCldOnrcXO49bjc4xg8J5umamrRVpuIMXMSfT3tvMfO/FyKX5MnOFdF9bPKE1zzA3ttGwmSsxeLfngZ66VKTMd+sCQL7k2A9r274Gq8JzX7mtA0zqmxOxmpqBJ7x+B7YE4ZwnMijVyxSHquOckaQGUC5na0fPF0o+ybv0ZLiJ01QygCQG9Pp64aZPxASoWoSI94Pz3GNLX8GpqBaoKwVdJ0A01UqNtTkFt+g77YMpeCkR4FOGFwXDGxMAHcTzRt0FrSbT5OOtk0peBNl+M23B+gOLMtnQzczQBfUT67263AxZnPBdJAYZy8AmeVFDWG19U2AMTOwwrqeEqoujk7dzc9Nr9Lid8TrjfTGuS7RYM6Fb4b3BHTr363+7FVXMyACNjPXfpN8UVfD1dDeGH81ivbfvOIeDZoiRp6WvO3Ye23th8Y+wZP0fA5M80Dt/fAz5kmy39f8AeOP+D5q5KEAESffrG8Y+UchU1QWsRNj+NrYfGPsDbC+B0Wq11RRLGwHSTufYDHq3CvCFGlDVWNWpIIBACaulrlgD3Py6YxfgbKUqVWo7NLaYHWFJuRt6Y29Lip+E8x72vb/OOXnn+6kV41q2PBm9JgkEiJHqOny2jAua4wBMubzabHe5kW9Tb+6DjHGdEQwYixFgSPeb+3aMYnM8YZtRmNLGIHwyZ69PS+FhFyNI3tXOahJKlQQSdSodJNtMiIM7wQI7YUjinWbDe/8Akfj7Yxn/ABQkkyBedgAPaBsfTEGdJnmI6+h+XU3OKfGxckajMcZWObYSIuL+4n0MYEzWeNZWpC1oBmYHQ9Af/wCsL+G8DzFcwlNtJ3aLAe2842+T8M0qYg6mqEXp6lR2jovX4REC1vqnJUFY8Xlox2XylQKTqMqQNDSDM+sA3HfAdfhVaooZEspBjlUEekkXg+s3x6jkeGSRytJ5QaihlImQxUc0wDBEAG2GmdzFOkAXHISBGjVJ1FgYXt0P6EV+qp6Qz4rR44xbVRqgHy35SCpEGCeogqYHz+WO1zhOYZgLKIQC8kgatIF4BJv6gDHtCSylgAQSSg+E3ul2jmmTcdbC1xc7mS6EtSU1SNiqSFgi9wrgXOoHfDx/VRemhXxP2eRPSzdDzKldHQVHEhSrErEhViRsL9sW+IMzmqpDmjXUmARVTTEGYG0C/Ue2PSqmSanpqrTZ5YSFSb6SLyJ3ZTvFiDEYZZDI1VUvUy6UqfxBVGoiSdyogiNMWm22KfM6vEXDxZ4/wbiFWizKAUqNadOvTpvMRtB39seg+FFqCkdb0/OMMXqIdQBUFLiwInsd9t8NM1lqXmGKeipY6isCDE8wEGDNr3jqccV8pWK8x2+ArUUlQQDfWsiOnKTHfCfJl4GwryUZXw8seYDTLN8TVC51VDcwWvJJN16yTJOOaGRFMnmAMAsN7yDF5G69B098G5PMPT0q5DCTLKhYg9AZBtBN9IvF4xTm/EK/8qoVCwdBCFdXU21WACxvc9bYOVg6IuQU/ChjpdB9xUnH3C2pkaDHUKawf6H/APxsPbH3G2bJB71UrOGrBFAB1OzDUDNhFm+jHAtTKorwmbJMW1q5G5G43iZ6zG4xhV4rZZGqDBBMN23vJI7g44p5onQFmLqPhO4vBiQJ7euLvivskp+jf5zNMgBcA6d9Ic+vwqrESDN98dZliQQzLOk2AX+FMkcpMEywBsBt7YwGd8RNTYKAHBWHktYz0IO/p7Yf8G4p+8UwhXmFo1wLHlEwWaJHSel8c8+BRVpFY8jejScOq0zS1Mq1SZhgDqiwuAzLUYzptE3PTAmYo1EQ6qdBWnmFUKhKzMcukdTcnoO5wtyAQSWDIAIbSzydoOpLyDG46i04uyeVzFYll86JmGFRoJJgHex7SswOwwmx6Xka8MYaAE8tADq+KZgzB73UmJ+mLRTdecqeeNepg5sbESYETYiNhHcC1FqIND1n1kSxRBTvN57e4PX1wblV1AHmEbalbSOhLc/pb3Eb4jKVDqIC2ZAqEp0FwxLc0Tq+yAs9up9cd1soxp84mCSGXUVmLkgyQtjvO/zwwq0UU/GWBWZFMuNz8RUaQBa3bvj6iAlTU87VaCg3GmIujTc9IN7nuyk5AaSFdDhiFAKZLkAtoUFbRBP9U2mx6R1wMamglSVqDUdYqIJta08wED4eXpffGgzXD0FTWBVpgagTpVSVKwYYcxEi8QATJ7AThv7nThC2uoGmQEc3N5MsWF9OqARFtsPX2C15Qly3D+WeZ0nqBsQR8WrpY7TY4ry3DVpjrcWIgMCL6eW5Jj+rr2vunzGTpqVWkRsOVGI2sdTFQYNoNwZnvgCnSZiTA5rQTvpJi29gAJIne98LJ15Mtnnua4YVYMiKptdSzWKi0mNUHpPzsYN4bknEsyNPXr94998brM8NCNPlyxiQW0zbrq3ieon2wblaKooBi2wPQdrCB9cB8jSony/R5L4l4MSftAnbcGel+mElXwfmdJYkyRGxvb88e252nl2POq+6gR8zM4rzOVQKzUmEqOYERG3cYtD9RJJUc7TZ4jl/C1UEaywntFxaYk73iN5xqPDPhBQdbN63vYe/1xsF8lnkqXq6elzB2C8oIBJvtfFuU8tWRSXFQDddPSDovYC0XHeemNPl5H0dEYR8m44DQRaYCALvYC1rR16jYf7U+K+H5Os38VlWsNMELzi8qCVIaJU2n1G2F2X4zVVH8k8/2VzA5Qt5XzFLXJIuxM+mBc3Uckeeq0ngu2grUCATCKCQNj2NuokY6Esob7JN1LQZw7LHzfL8ym3Krkg8950sVY6l5e4+fTBlXJqzKaicwnU/wKAp2UiCd/iG3WLDGZr5HU6haVI1Ko0FzSDh1jZiXFmEHRFtMAtGAzTNRhl6hKszqp0yKertrJLATpix++ccsv0zu0WXL7NQczlTqQVHLKdgQWUkfDzd4+p6WwHmeJsdRWmF0gtu0lYkcv8AM2rtJtjODLCsZd9dSCGPlEyymWp/AII6ahpMQZ3xfTyeZMinSLhGJ8xiwqaWRRGmmxWLbEmYERaHj+nrsV8l9HzM8fzAAYOSrTGhzUJgdVMFNjKmeu0YGpeI864nzCdJEElVWAsheh1ET3H5EZng+aJBemhgbaC0ST9qozEGb7kbTtGJn8kFCtVqUCHBUJuEMi50iGI7CB13GL0qpEzinxx2jWVJJIGmHKtHXURY9LRJ6bY6zviF1/nDJBIZYJMTIVoMXFz2sRhp4V8JZbNK9WvNZRKXapqDC7fExN5mxF57xjdcL4FlqIGimCRsWl2Amd2ki59MZccA5M8x/fPOF3qaX+KAVmZ5jALTNu1z3kD0PAVV3Y+exW0EDVFzY3BtF7DfrBx7UKa9FHpYY+VG9Yw1Rj0Lt9nkNTwGwMQrepphj9cfcep1M8QY5f8AuI/BTiYT5F7Diflnh2YzFdKlU1svTUMqs1WRLMGIAhTeEOLmymepk+V5dUaBVL0rgKxYAywBElD6WHphdwuh5uSq01ekH8+k8PVp0pUU6wJHmMoMFht3xqOH5+jQeiHzS02ShSVjTcVFjVWFQTSDhn0uAFJiHJMwMVUn8mP/AD+EbFY2Js1wfibVDUakNcgNz05mSgka5BZlKidzAE2xZlq3FcqXdUamVnU0KLczXvcfwGbrsO4nQU+P5WxOeYsdAYuGbkp8wa9Ik1VqFglzbS5JYTj5mPEWS8t1/fsw4OtAukMoVy7yVenBEEJBkgyBAJOOjFCGfo/tLzyiB5W5IIphSC0yRpIE33jB6/tB4pWBqaadQEn/AOWDdQs8oMmAVvGEXijL5BVH7k5fnuWLhgItClANPWZmbRG4PC8yVCgZg0wS0gdLAz6yUUfLCPjXhIbL2PX8S8QDh/JGtdJny3YiQCoMk9CLeuPo8Y8SBXWmuCSqvQkXHtJsRae2F1TNENIz12kk6TuAqgH3Xr6e8fGzL6lYZ4alMgw0gkAGDHb9b4X4/pBy+zQ0/HfF1pghFCCw/gCRaR/VAmZx9H7ROMSYQC4MDLAXiJ+Hfl39MIqfEKkQudEEBRqBmxtFrWUX9T8/tfOO0ls8u4FgblYuRHWJnrjKDXhAbQ3T9oXFGh9KtJgN5JOptLdtyFDfQ4sy3j3i6EstK56mgxgADbpFsZujm3ASM5p0OStjIMtzCO4Yn5m20kLxaurqP39tJDnUJN2bUwj+pr/LAcH4iv7/AAFNDmn404tUdWWnJgERTZRBuDuFgwb9px8peNOLFlPlzJ5QaJ0yRNpsLGfQXwqocTqaSP3/AEqphRp7SFt20k7bfTFdLi9eD/8AHkel/UdtyPxvhfid/jH+/wABy+2Pz484sljQQR/9Na0mZiD3nHQ8fcXBjyBPb93b8NsIM3x2uUkZydKhQqgqTtJk9TJM9wOwgM+LM35jVPNgsumALQAwAA9NZI9b3xvjk/8AFf3+Aft9mm4h434uLuioDI5aQ+1p63/mWCO8YrXxtxdZYIyhRJ/gsAu9yenX6Yyj+IMyQAazEAyJgwe4kWPrviVPEGZZSprNpK6SLAaSCIgDaDHtgria/wAUa0Ov/EPO+Z5gZA/fTN+4BMA+wGOaX7Qc6pnUmrfUUEz39DPbGUxMWwj6Ftm5/wDFXiOnSWpsLfEmo29SZJ9TfFD/ALS8+QBqpgDYBNI2jYHsdsY3ExsI+jWa/NftFzlSA/lMBtKTHoCTMRbHyr+0PNMAGSgVC6Qpp2A9BNsZHEwcUA22W/ahnqcFRQBGxFP0jvv27YMT9r/EyQJok9P4Qm/zx57j6rEEEbjbAwj6DbPVsx+0LjiNDUKcwTagGEDe4JHTvgXMftI4w4h8ujLOzZUkT88YVeP5kAr5zQSSRYyWMnfuTi9/FWbIQec0oSwPWWEfcCQO0nGxj6BZtct4/wCMUoVMtSTUrMFGWCyFnVYRcdt9u+OqH7R+NspKoh0nSQKQ1zAPwTq2YdOuMLX8S5pqnmGq0yYiABO4A6C+Kxx/MB3darKzsWaD1aJ/AfQY2EfQbZuKX7S+NTAWTJ5fKJIK6QRAM2LCx6nHGb/aVxeGepTUBbFmy5AWTaZtv3xiqPiDMrq01mGqSdpMxN4m+kfTHOa47mKieW9ZmQ7qdrGR94wPjj6NbNWP2tcR70v/AG/84mMHiY3xw9GyZ9xDiYmKIB8xMTEwDExMTExjExMTExjExMTExjExMTExjExMTExjExMTExjExMTExjExMTExjExMTExjExMTExjExMTExjExMTExjExMTExjExMTExjExMTExj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encrypted-tbn1.gstatic.com/images?q=tbn:ANd9GcQRLxMIISNhCAK1KaOofbku05ZIXrR9ezBe1nPR-rs-Q6wAEOSg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048783" cy="2028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https://encrypted-tbn3.gstatic.com/images?q=tbn:ANd9GcQRX3LZAyAqmRRj1ei6uKZSoBY0T_SnvBdszoxVDTwzorH7ckDva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82760"/>
            <a:ext cx="3143272" cy="2354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2" name="Picture 10" descr="https://encrypted-tbn0.gstatic.com/images?q=tbn:ANd9GcRvZ3mQBZxHdcRuwIoq1xHKOF8IP22MG-6AGmp74HwlGGVue7Xbg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904108"/>
            <a:ext cx="3214710" cy="223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4" name="Picture 12" descr="https://encrypted-tbn3.gstatic.com/images?q=tbn:ANd9GcQ0v3FGNbrgQo6ybMA4Y49QZLHmyDMzPVqNI2_ndWzWp78oegXYS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384470"/>
            <a:ext cx="2428892" cy="1973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085" cy="6873930"/>
          </a:xfrm>
          <a:prstGeom prst="rect">
            <a:avLst/>
          </a:prstGeom>
          <a:noFill/>
        </p:spPr>
      </p:pic>
      <p:pic>
        <p:nvPicPr>
          <p:cNvPr id="1028" name="Picture 4" descr="C:\Users\Даша_Че\Desktop\animashki-jivotnie-37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71480"/>
            <a:ext cx="1666875" cy="809625"/>
          </a:xfrm>
          <a:prstGeom prst="rect">
            <a:avLst/>
          </a:prstGeom>
          <a:noFill/>
        </p:spPr>
      </p:pic>
      <p:pic>
        <p:nvPicPr>
          <p:cNvPr id="1030" name="Picture 6" descr="C:\Users\Даша_Че\Desktop\animashki-jivotnie-34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71471" y="571480"/>
            <a:ext cx="1317285" cy="56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292 0.41042 C -0.83698 0.1338 -0.65608 -0.10579 -0.41372 -0.12245 C -0.1816 -0.14236 0.03559 0.04259 0.04982 0.31134 C 0.06857 0.5588 -0.08403 0.79028 -0.30174 0.80671 C -0.50052 0.81968 -0.68907 0.6662 -0.7033 0.43588 C -0.71789 0.22408 -0.59115 0.02616 -0.40677 0.00995 C -0.23629 -0.00231 -0.07657 0.1257 -0.0658 0.31945 C -0.05521 0.49283 -0.15643 0.66227 -0.30868 0.6706 C -0.44618 0.68287 -0.57639 0.5838 -0.58785 0.42708 C -0.5948 0.28658 -0.51858 0.15 -0.39931 0.14259 C -0.29393 0.1338 -0.18889 0.20833 -0.1816 0.32847 C -0.17448 0.43125 -0.22882 0.53009 -0.31615 0.53889 C -0.38855 0.54676 -0.46476 0.50162 -0.46841 0.41921 C -0.475 0.35208 -0.44618 0.28241 -0.39237 0.27431 C -0.34827 0.27431 -0.30487 0.29097 -0.29809 0.33588 C -0.29393 0.36528 -0.30174 0.39398 -0.32309 0.40625 C -0.33403 0.41042 -0.34132 0.41042 -0.35191 0.40625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13565 C 1.38889E-6 0.01828 0.07986 -0.07732 0.17778 -0.07732 L 0.58906 -0.07732 C 0.68698 -0.07732 0.76701 0.01828 0.76701 0.13565 L 0.76701 0.62037 C 0.76701 0.73842 0.68698 0.8375 0.58906 0.8375 L 0.17778 0.8375 C 0.07986 0.8375 1.38889E-6 0.73842 1.38889E-6 0.62037 Z " pathEditMode="relative" rAng="0" ptsTypes="fFfFfFff">
                                      <p:cBhvr>
                                        <p:cTn id="15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186766" cy="4643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8922"/>
                <a:gridCol w="2728922"/>
                <a:gridCol w="2728922"/>
              </a:tblGrid>
              <a:tr h="4589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Признаки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Земноводные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Пресмыкающиеся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94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Кожа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94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Кожное дыхание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690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Лёгочное дыхание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690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Температура тела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непостоянная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непостоянная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281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размножаются (на суше или 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воде)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воде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суше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5286388"/>
            <a:ext cx="8215370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ез ошибок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1-2 ошибки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и более ошибок – необходимо повторить материал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аша_Че\Desktop\animashki-jivotnie-34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86116" y="3857628"/>
            <a:ext cx="638175" cy="838200"/>
          </a:xfrm>
          <a:prstGeom prst="rect">
            <a:avLst/>
          </a:prstGeom>
          <a:noFill/>
        </p:spPr>
      </p:pic>
      <p:pic>
        <p:nvPicPr>
          <p:cNvPr id="3075" name="Picture 3" descr="C:\Users\Даша_Че\Desktop\animashki-jivotnie-13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86578" y="4000504"/>
            <a:ext cx="1285884" cy="703597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Даша_Че\Desktop\animashki-jivotnie-34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643050"/>
            <a:ext cx="2490676" cy="1071570"/>
          </a:xfrm>
          <a:prstGeom prst="rect">
            <a:avLst/>
          </a:prstGeom>
          <a:noFill/>
        </p:spPr>
      </p:pic>
      <p:pic>
        <p:nvPicPr>
          <p:cNvPr id="5122" name="Picture 2" descr="C:\Users\Даша_Че\Desktop\animashki-jivotnie-364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1285884" cy="3018982"/>
          </a:xfrm>
          <a:prstGeom prst="rect">
            <a:avLst/>
          </a:prstGeom>
          <a:noFill/>
        </p:spPr>
      </p:pic>
      <p:pic>
        <p:nvPicPr>
          <p:cNvPr id="5123" name="Picture 3" descr="C:\Users\Даша_Че\Desktop\animashki-jivotnie-326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14678" y="1500174"/>
            <a:ext cx="2428892" cy="2643206"/>
          </a:xfrm>
          <a:prstGeom prst="rect">
            <a:avLst/>
          </a:prstGeom>
          <a:noFill/>
        </p:spPr>
      </p:pic>
      <p:pic>
        <p:nvPicPr>
          <p:cNvPr id="2051" name="Picture 3" descr="C:\Users\Даша_Че\Desktop\animashki-jivotnie-12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02818" flipH="1">
            <a:off x="1443033" y="4690889"/>
            <a:ext cx="928694" cy="1677193"/>
          </a:xfrm>
          <a:prstGeom prst="rect">
            <a:avLst/>
          </a:prstGeom>
          <a:noFill/>
        </p:spPr>
      </p:pic>
      <p:pic>
        <p:nvPicPr>
          <p:cNvPr id="2052" name="Picture 4" descr="C:\Users\Даша_Че\Desktop\animashki-jivotnie-3579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357694"/>
            <a:ext cx="1870411" cy="173355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085" cy="6873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328910" y="3100370"/>
            <a:ext cx="6372260" cy="1143000"/>
          </a:xfrm>
        </p:spPr>
        <p:txBody>
          <a:bodyPr>
            <a:noAutofit/>
          </a:bodyPr>
          <a:lstStyle/>
          <a:p>
            <a:r>
              <a:rPr lang="ru-RU" sz="7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Животные </a:t>
            </a:r>
            <a:endParaRPr lang="ru-RU" sz="7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0"/>
            <a:ext cx="6257940" cy="685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Земноводные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Членистоногие </a:t>
            </a:r>
          </a:p>
          <a:p>
            <a:pPr>
              <a:lnSpc>
                <a:spcPct val="2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Моллюски</a:t>
            </a:r>
          </a:p>
          <a:p>
            <a:pPr>
              <a:lnSpc>
                <a:spcPct val="2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Черви</a:t>
            </a:r>
          </a:p>
          <a:p>
            <a:pPr>
              <a:lnSpc>
                <a:spcPct val="2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Кишечнополостные</a:t>
            </a:r>
          </a:p>
          <a:p>
            <a:pPr>
              <a:lnSpc>
                <a:spcPct val="2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Простейшие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642910" y="1428736"/>
            <a:ext cx="2643206" cy="1071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142976" y="1857364"/>
            <a:ext cx="1714512" cy="1143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428728" y="2500306"/>
            <a:ext cx="1143008" cy="78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3" idx="1"/>
          </p:cNvCxnSpPr>
          <p:nvPr/>
        </p:nvCxnSpPr>
        <p:spPr>
          <a:xfrm>
            <a:off x="1428728" y="3286124"/>
            <a:ext cx="1071570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28728" y="3286124"/>
            <a:ext cx="1143008" cy="1071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964381" y="3750471"/>
            <a:ext cx="2000264" cy="1071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500034" y="4214818"/>
            <a:ext cx="3000396" cy="1143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https://encrypted-tbn2.gstatic.com/images?q=tbn:ANd9GcTLPkTLh0MIFjweCL17UHFpVOvVRlWKUpZc3WPo08rGGQBd7n9C&amp;reload=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1143008" cy="85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encrypted-tbn1.gstatic.com/images?q=tbn:ANd9GcQVIhvg0YgtAYoxGl96RxoDpFOXz9gEl5NH5cn1IuDsufmyO7HLw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000108"/>
            <a:ext cx="1909434" cy="11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s://encrypted-tbn0.gstatic.com/images?q=tbn:ANd9GcR44MKX9byhv3XMa6zQJQ_gEQiizx34tvq5D90iWHUdaUFJ0J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285992"/>
            <a:ext cx="1285884" cy="96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https://encrypted-tbn3.gstatic.com/images?q=tbn:ANd9GcRvDMeRKLsvoi3yInPmC5rUtJfV6XIdS5QEzzQHAecnYhadsVf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785926"/>
            <a:ext cx="1166575" cy="87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0" name="AutoShape 10" descr="data:image/jpeg;base64,/9j/4AAQSkZJRgABAQAAAQABAAD/2wCEAAkGBhQSEBQUExQUFRUVFxUVFRQXFBcVFBQUFxYWFBQUFBYYHCYeGBkjGRUUHy8gIycpLCwtGB8yNTAqNScrLCkBCQoKDgwOGg8PGikkHyQsLCwpLywsLCwsLC0sLCwpLCwsLCwsKSwsLCwsKSwsKSwpLCwsLCksLCwsKSwsLCwsKf/AABEIAL0BCgMBIgACEQEDEQH/xAAcAAABBQEBAQAAAAAAAAAAAAAAAQMEBQYCBwj/xABCEAACAQIEBAQDBgMHAwMFAAABAhEAAwQSITEFBkFREyJhcTKBkQcjQlKhsRRikjNygsHR8PEWQ+FTosIVJERjsv/EABoBAAMBAQEBAAAAAAAAAAAAAAABAgMEBQb/xAAqEQACAgEDBAEDBAMAAAAAAAAAAQIRAxIhMQQTQVEyInGRQmGBsRRSof/aAAwDAQACEQMRAD8A9xooooAKKKKACkfalpG2oAbrpBXOWukFMDuiiikAUUUUANPvQKHGtJrTQHVciiqm5x0M5t2FN5xIZlMWbZ7XLuon+VZNDdDLY1Xf/WUYkWla8QYOSMgPY3DC/Qmmk4I1zXEubp/9JRksD/Bu/u5PsKtEtAAAAADQACAB2AG1LdgR8L4pM3BbQflUl2+bEAfQfOpWlAWjJVCF0o0oy0ZaAAtRRloy0AAWlpMtLlpAEURQVoC0gCKIoy0FaYABQRRloy0AAFLFEUUgO6Ka8U0eJQA7RTXiGg3DQA7SNtXGegtQAhpZpJpJpgLrRB70k0ZqYC60a0majNQAtQ+K8Wt4e3nutAmAIlmY7KijVmPYVXcc5l8JhZsJ42Jba2D5UH57zD4R6bml4Py+wfx8S/jXzsf+3aH5bS9Pfc1m5b0ikvYyuBv4zXEZrFg7YdWIuODsb9xTIH8i/OrzDYNbaBEVURRAVRAHsKeikmmog2EUAUTRNUSGWlIpA1KDQAUUk0TQAtApAaWaQAKKAaM1MApTXJNLNIAANKBQKCaYBFGWiaJNCAAKKM1JQAk0TRSUwFmjNXOYUk0Ad5qM1c0k0Ad5qTPXM1Ucc5ns4XR2m7GZbI/tH1gQO2h19DQ6QFznpM9eXcX+0zEwxRLVpZQKD97cbNHUHJJB7Gq7iGPuG5rddmPlabpEoZKrlWBBP+dc0uoiuC1BnsXiistxDmO5iXbD4EiRpdxO6W9YIToz6f73rzS7xgqFXPlEBLl0MxIB3RCTMEKPl6HUwfNFyy6Jh2ZVJghXkMd8xX2ViSenas5dRe1FrHR7FwLgFvCoQklm1uXGMvcbqWPWrUVTcs8fXF4ZLogEyHUfhcEgiNxtI9CK643zNZwqkuSzAT4aDM+uxI/CPUwK6U4qN+CKbdFvRmqiwPOOGuWWu58oSc6to6kdI6/Kay/GOesXmfwbIUWyPK65iUK5gzHppGg9etQ88Iq7Gscm6PRM9BasLjefnNm2bNrzvKuSJCOsZso6gTOumoqdyvzit3NaxDot9TMEhcynYgeh0oXUQlLSgeOSjqZrJoBquxvHbFpC9y6ir6sP0G5rKYr7UAzRh7JcT8btkBHdVHm+sVbyRXLIo3uajNXl/EPtMxIBi1bXsSjn5yTBqhvc6Y+4J8bT8QtgI4HdQJ2jeo7yG1R7bnoz14vheY8UVy2sVeFwCQlwqRcH/wCt9iaYsfaXj1IBuKxBkh7ayQNxoBOm/Wl3l5QqPb81Lmrz7hv2s2tsTbZCIl7YzpB/ER8QHrrW3wXEbd5A9p1dTsykEVpGafAUSs1LNcA11NUISaXNRIommgFD0ZqIpKEAZ6XNRNJQByBXJNK1cimARRRRQAUGkNZvm7mgYdCiMvikSddbaEEC5AGpnYUm1FWwI3NPOXhlrNhvvFjxHgN4Wq+TKRDOQT7RrWAa4oY6dGU3C0gvtl7tpmMCBPekfFhFIZyxBZWY6scwmSSZJ017ntVDjeI5RndfLpC6hnKwGg/h0ME1588jyOi1sSOI42TmzDKpUopGrMxJEAfhERp2pMdevSfvJbIXZFhVAVZ88GSB267dKorF0sS9wmFGukwogKFB94Arbct8rXMXYuuvlueUzOkkjLb9RkLz61npadI1i1W5k8DwvOTcvMzaTl20OpZmOig+3yq2uZVtC4GGrFFCrCqMpLDXXWInrrWs4twpcNca2IJUIxZhrctsAHYxvDTttIFRMVwxfCuAIuVgY1EFhrbyz+kVlkm1KpGkEkriJybxy7YYx8L+XK0BCzeWy5aNcsaxuDFWWL4W+JFxrRLiw4a65HmxF+IcA/yDpsNB0rEYLFolkZ3MrIVRq8rGUBTtEAk+lXh5gxT2ltWv/t7Oxyn7xidXdmJ0J1JjXXetvltLgi9O6DiFoYd0vWGEuQxtN5mDAgMrKfwk6g/PSn+JcyPm8qm2zyDP3lxxMqMg8oAjv1J61DtcMEmczO25LMxzEeTtOx396L+FCrKDbck6QCRoR1Eeu9JwikTrbI6YO9c0CsN4BYz6kKsDp7mKk2+BogBYqW1JJEwNdfSm8PxmFKu2WQSDPTafQzI/5qPeN/FEyTaQjro7jv8AygiKKSEPvYsowylQV0gw28HYmR12p+5dLyPBttoQGVyD2naTTOC4AiqDlGokEyxbfr26VLu21QhQuhIEAgaxm3GggdvWjTKrQrKi9jL9oaK3hj8DQykHudxXNu8GXxVnKZJA+JCNTr36g9aL18pmlmUA6DUrETKifhjp0j1qIt5Ei4uisctxOgJ1zAdN6e9URsSbt37tjOqMGMaeY7XEjaTuKi8UuByHBIzgsSPw3BoWA+kj3ptjluhDqrh7ROu6k5f8qgYTE5rYB6OR6xpP7VW6G2OWcfmRQdCJywdurIf5TOYdtakcK5mvYG9nsuVmGIOqsp3V12JGuu+lZ58TkzgDZwR3HxD9qTE4qVtH3B9fNOv1q9LsnUfTHKfOFrHISvkuL8donUTswP4l9a0MV8w8scxPhb6XEMMo66ggEqyn0jX619F8A4yuKsLdXTMNR+U9RW+Obf0sGWsUgFIBS5a3ELRFEUGkAUUgWlimBwa5rotXBNMBZoJrmm799UUsxCqoJJOgAAkk0AQePccTDWi7asdLaD4rj9Ao/U+k15VjuKuzNmcPdaM7gCJI8m2oUQQB70vNXNdy9eVwCSQVsWp+BCQfEcdGZTr2AiqPh2HtyXa4xYaltkMAaKu5GwmOlcGfJf2NIxb4I+PIysxkAiVM/E3l+Ik+rbfvWfv4g3GHaTAAgCdYAHSrXiWEZ7rCT5SQAdAJbeIjvTOGwBsqXYeeQlrXYxJuR6LBHuKUaSJpslcO4Z4t63YSTDAMJ0uXpjp+FROv97pXvvAeEDDWFtDpqx/mIGaPSRWH+yblQ21/inAGZctnU5spJFxmXuYEenvXpNdOGH6mDZk+f8FmRGtn75M+RYBz24DXVYHpAHzjvWJxPHVKZMOhzaHMwGW03aPzKJ9BVpztzGXvslliRHhuw0OWZKIRsC0S3WIG01ncJbX4Bod4jXoZ+ZB1rjz6ZTv0bRk0iPw7AKpJy+cySYkmYJPYdOlXaoFgtJgaeXzEyJ33H/mojuAeh+XodCfbrSeJIOb9x1Gqme+lSvpd8keCc+NEaCIjKRBjNP6Dv71CxWKzbgn1+FW6sV+lR3xIUgSJ0IEdNgoPoSdqh3LwyjqNlHUkE5tOxk0nJsBzA3ALonWC4/qAbX/EKnPjWAkaZmkjchRv85I+tZ7BMWJOw+8Y9hoo/SacOKM/ynKBHxGTMHTy7U/IrLc8U1bpoInUzlkKOoBPT27VDxnEW1JyyTsQAAZ8wEdN6gtfkyNNzJBBzjQiB09TrUHG48AQBl0GuoYE7qBsdwde1WrZDZ3icXJMTB1G2YGJzMdomKh4O7mW8s6C1PsQVAqBexumWTpEaHrM13hcRksNPxXGC+uUan9YrbTSMxw40nEBxMhg0dJyqD+s1Pw+FZFBaJLG4w7en++tRODJ94zNJKgkKRsW/wCa7xt5ycyHuCPTtUt70X4KkecXBrJKn9Yg/Wpl/DFTh0MAgaj57/77Vzw9CrliOhzeg9fnTuJDMLYyEFYIb+XczVt7koj21nL0ksAa9u+xniOaw9s7gKw/w+Rj9AleNNa+8tgaqGj6nX969T+xq2fEuGd7bED0a5p+1KL+pGi4PWwa6ptTTimuwkWlrnPXU0qADRQWopgNzSGustJFKwOK8/8AtG5lAP8ACoSQAGvx1DT4dn1zGSR2WthzDxhcLh2uHU7Io3dzoijtJ615FYsNiLmZvPLkkj4r13TOR0CLOp6CubqMuiNezSEbZxwXgj3LoZhNy60gdwOnoo0+lT+JPbtTat6qgPj3dF8SDHgp2QSP7x9qtSbdhR4V5nuhSGvHy2bCvuUEbkEBd+9Zixw9sZdCWgchPkDaZwTJuuOiafMjTcmuH+/6/b7m1qK4HeD27Vy2zsQfDUkzJYnMSkzqCcyCPU1c8ocoDF5rl4jw0uFAoUHNlOa5r6k5Z10GkU7zhw21grFu2igu4a5duaZ7hSMqk75c7LptoK0PKvGMNZwlq14mVlQFsyuks3mYjMIOpO1dEMaU6kZye2w/zDzOcO3h2/CXIgdjcYgEa5UtqNzA+QrO8Z+0ovYW3atst25mDGPLC+VvCnViT1IEa9a4+0TG4W6FZWfxgBlOQ5SuYgMcw1glgMoJMmNpGVwGHCNlaczwIOt0qNgVGiJ/L9a6MmVJfSZJOxbVlj1Gu7DZfQfmPrsKVylvSQO5J1O86711iMejObdtmdhM27KZ2+ZEgAVBD6g+CFBkAvBYkaR3Bk7VwteSx44zNqBAnLqI9Caau4gkadWiIjbrr0qFdxvck9B5iJI7/Q1WXeLEGN4kjprt6wP1pqAnKi4/it5gR9QJge3/AJqsxWNYNodOnsOtQn4jp10PcR+lNW7+d+sAeY9AoGpNbRhRDkWdjEFV3I8up6yxLn9Iri5jogxqRMldgdOvX296rb/EyzlpgFpGkxsI17CBTLYnqD/qZ0A9KrRvYtZY3MauTQwdBMaamWgfTWqvFYzOTE9RPWSIAmm7l9tQOsA/Lp6VtrXKFjwQlzS49k3gQ0EAbZlIjf1ocow5GoufBnOVODpfa4bpcIgElQSZJyiT0A/yrRcB5TJxtos33Phu/Zsi5pHp019aMLhBhuGyN7xnf8Kt4an5sH+lXfA+Ik4J7zjVbfgDtBY3CR7gRWGTJJ7rjg1hBUrM7zFfVbiMqAGXESdVAUEH/Fm+lUd50JJDss/hI1E/vVp/BtdMyRlGUaalz5m033zU5a4PIOyAbsT9de/tTjNRVMUouTsobjCAoBiRmJPnfbQDoNKmYjFiCM0TsoBLei+lTTgVCwgPfOQZPsO3rTOH4OxOkknruB/qa01p8k6JLgjYVHbKqg5mMnQ5VPcnsBtXqPJlnwUZlMCFtgRqcvmJ/qJHyrH8uYAs8KMzOcq6yIX4nPcT+1emYLBBVVBoqgATqf8AfX51tgWqVmeTbYn4PibMy7xOwH7VpMHiCQZke4AFV3D+FxqGynfafq3WrNLLfiII7ZYFdbomNoetvPUH2p2abtWVXYAewinKk0DNRRFFIDiuTR1qr5l4n/D4W5ckZoypP528q/rr8jSA855+40cTi/AQnKkoCupzTF1wBudkX1k1PBXA2GXIoxFxWCoYIw+HM+a4dp3JHX5VX8AsphrX8Ze8zvpYRtC8bOey7mfX2p3h/ALnEXN26SlosGa6RBuERoo2gbAbAbyTA8xuUp7c+DqSUY2yr4Vwe5jLi27MmypBZmnLcjUXLo7aeRPnoDXq3BeAW8MkKJYxmcxmaNpPb02pvh5s2E8O0sKO2pLHcsepPUk08ty8xEDKJ39PWa7sXTaNzmlksgc08rDFoIIFxQQpYHKQSDDRrEqKz9ngHEbaHM9vSYKsB03ZiIUCN9SJ27bZMG0kl2PtoKxXOnEHvjwrbQkyNYzhD57tztZUxr1jSpz44fJ8lQk+DH8TALw2IzXNg1tSVAmIN1oKqZIGUakzmNUmOxCpKiZ/EtsMqN1+8unzP7Aj2q6s4YT4dibhZiCQPvHY6SB+Df1IGpM6DjHE4a0bjW7YCnJmF0yzLoVRiNYPYASK4e429jZwiuSNhMaqm2uFsXA4T7wopz3C0gjaFSI37aVT3eLC2zpd1YHXKZhmAzQekEmf8q1/BeBYvF2xdypYVtUa9exDuy7hgmYaepqo4tyliRcui41pyQAHQ+ULMgqCZn5TXU4zyPU4/g51UVSZksXfUg9Pc9hH7VW4nFyTHXcjT5VfXeTzrN0ad1Zdevxb02OVQhH3iOP5WGv6GhNRIcWzPZ3fbY/L69KuuE8Ha+fCQgLAZ26QJ3/lqRc4SYVQuvbqfqBPympAD2EdHYIW3hpaBoQzDbfRes03NvgajXIzjeS8mUeKusQdSCo0YgjtppUccrlHQXGU5iAEVhmJnLl9DOkx1q4XiC2sPZzR8dxgDuU1A+tOcn28998Zc+G2GKZtTn+FPoxP9NZLJLS2zSWOKkkifmsXbXg3cPat3rbG2vhjKc0eX1Zdpn3pOZA4xgCDOtq0lttzIA8w0+fvFSOA8ODYhbzRnZmuEnSEkufnsKlcMw4usSxgXLvmPXLIWJHUAHWojG5O/Cspz229kPi1sNetWDqq20Q7fgQFvSczmuruI+7s2EUKudmPlMEjy5R02096e4HwwXXa4pZvM1tCw0CzmYlhtplGx67VacfwJsoGQ5XtN4toRowMi4onoGAOvRq17VYozfsnVc5JeiqwLrh8Sy3EnOPKuk5m1gz1J0npFWl/gIMvcIhQSR+BdtB37yateN8CbFYOziMKpZ/JeX8xBEkLEbbwO1V1jji3LltLqskaMG+E3BEEz2k7jeK4euxSxz14+GdGFpqn4K+zwE3XAAyKYgfiK6QX7TvHr0peY8MmFtC2kG7d0Mbpb6kR+JvhHua0WNxC2szknKgm4wPl28qx1kxpUXkXgFzGXmx2IBySPCQ/ijY/3QNPU1z9KsmaX7FzqKJnJHJbIBduqFZwIA/7adAD00itwnCkXbT13P1NS0TSugK+igtKo4Xu7ORailiu4oNWAgFKFoAoigBRRlopJpDOJrLfaDwq7fsWxaUsFuhnQfEUCsDE9RJj3FamaM1TJWqBOnZ5hw7kfFY24t7FjwbawLeHOpVFAyKQNgNJ6kjpW+wPCVtrHxGIk6AAbAKNAKsaSlCKhwEnq5ERYEAAegGlANLRWghCayXOnBi6fdgZrhRDqQ1wjS1an8NsElz/AHa11JIqZRTVDTp2UPLXK1vB2xs1w/HcjU9wv5V9PrXl3NuFNvEeC/3aosBnt+IrkkklGIhVlveZr2W9iCDCifXXt0MVBxarcBVkDA7jQn03FS+nTjpWwdzfc8+w/OkWkVw5VEVM1tg6wqhZKgSNI6Uzcx9i64y3BGkh2yn13Aq8xf2f4a65bw/BPdDkkeusfp1qvufZiphbd66O05bqz6gxA0H0qovPjWnZktY5O+Ct4hYNtQ5koCBowbU6ALr3qOmGe5mDu1q2DEL/AGp+HQvspJaO4ph+W8Tbvm0jBhbfytla0Cwglh00neucZicYE+8B8ykAnw3bKZDESAwJAriydVKT0rajZdMoq35FxOITCrcEQ5UEsTmYxoTJ8xBkAbTHrWVtsb6sxELJjcqpJM+5giKZvXrd5mYu0xBBUzvvOvUgdKu+Eizbtot3NkVi5AiGY6DMDER+tZbLkXO3gr+I4UYi+irIW2io7KOswFQdW1H6npWhtYcGzbw9tYa5dBKjYW0Hw+wl2JPcVNsY3AoCyF88QhYZoY6Tox9/lU7gWPwvi3bjXVWQtm2WRp8JRqZAgFjvudK0qNxjewU6k2hrilg2QoBJlSMqkAjO2TUH4ixgegFSxhjZw1vxNHt23ZyOrMW8pI3810f01HxN+xe4jaXxrfgq2ZnLBRFpcqCT+ZyzD0qdzY1t3W1ZuW2DmzbkOrA5mLO2/dk/pq5OP1SXnZBuko+jW8k8HFvB2QyiSC5HbOZ/aBSY/gVvFqyXgBqchBOYHrHdY3FX9hlACqRAAAgjYaDanSoPQH5CuqKWnSyN07Riz4+CGWcttAAhytcsFQIhgDms/qKa4xxyxftZMZh2QNqt21kuqD+YEa/KK2N7hNpwQUGvUSp+qwaqhyRh1YsniITMw5ZTP5leQa5+zKHwe3plavZg8HwTA+KDdx6Nhwc4sFWQEgQBcB0G23X0rcXue8BaUBbyEDQLbUtoNABAgCoeF+zoW0Krib6hjJyrbEk/4dNI2qbwzkLC2XzkPdYbG6wYD1CwB9QacIzj+lIG78lhwDjZxSm4LTJbJi2znzXB1bKBos+tW00019Ruyj3IGlQr/M2FSc2IsAjceKkj5AzW625YqLINSTVCOdLL/wBlbxN71t4dyv8AWwVf1qQOKYh/gwpWet66qR/hTOf2o1IKLfNXF/FKiy7Ko7sQo+pqqHDsTcJ8XEZFOyWECkd5uvmafYCpGE4DZtkEJmcf9y4Tduf1vJHyimrAdw/FVuEeGrsp/wC5lISO4ZozfKal5jS5qM1NCs4JrkGuqQLQIKKUikFACxRQaSgBSKbe3Pt8o/UV0zgbkD3qh47zthsKcjPnu9LKDM5J2noo6yTScktx1ZaNh0QFmIAAJJgAADcmBWb4tz/ZtSLAF0gBswP3Uaz5lkyPbrWN5k5zuXs3ihVtqQUtgyYABlzoTr029Ky+N4qX6nUtrtMLI2GkkiuOfVN7Q/JSio8mpxPOWIdpe8i6ZQFUCA5kSDJzCdDppuKe4VzfiV8yut4EAZbildFYiQ4A1IB/esdh+FudWeMhzQDGsZcxjU6DTTpUm5ZFqDGbLoqzJJ6kb6Ca5ZZZ3akzRNejac0cypiBZdUuB7ebNaZS3xADMpXRog9ay+OxqOBZvWntMEIBJliICy28HXboaiDjORteh1MGdASTpGmwqxs4+3eKq0I75gpADTO5YMNVJHfrWE5OT1S59m0JqtL4KHBcuizcK5iUvsgUx+EEswMEwQchj0r0fhZa5biAwclwm4kmAJO4gAD0rAXLV9by4eCG8UMjdhlIzr1iJ+gr3DgfDUtW1MAeVfkoH/Jr0ekcpPVL0c+aMYvTAw3N3DMNh7RPgWWdEkkW1k3LhhEn0GZvmKtrPIODtYMNcsIbi2wWPmE3CNtD+YxVLgLTY7iQDwbSub5I0nUi2rDvCqPaa1fPHEvDtKvXVz6BdE/97A/4TRqvXkkvsPTVIxXL/K+Ev3LzOreGLi21Id1mPjaQdyWUfKmW5Ps/x9u1kuImcpclzvmOQBj3XLFb/lngCrgkVhJf7xvQ3Dm/QR9Ki8zcr3bpD2gpIWG8zK75dV12zDod5oeJvGmuV/0lNKVMZufZXg4hTfWeq3BP1K0wv2T2Y8mKxaa/+qp/+IipnLnOqFPDxZ8K4pyzcGTNH5p0V/0O4Na9CCJBBB2I2reChNXQm2Ylfsyj4cfjR7OB8qeX7PX68Rxx/wAaj/KtkFpYqu1H0TbMePs5X8WNxzDt48D/APmpFv7PsOPifE3O4bE3YPuFYVqIoin24+h6mUFnkXAD/wDGtMe7guf/AHk1aYbg9i38Fm0n922i/sKlZK6C1WlLwKxKMtdRSZaaAKWiKIoAIpKWky0CGjTWJxiW1zXHVFG7MwUfU9aTGYkW0d2+FFZm9lBJ/QV4hi+G8R4zcN8W28LXw5YW7ajWFXNufUDfrWeSelbGkIKT3dHpPEPtLwiGLZa8epSAo0n4miflVHf+2JVmLdsQQPNeBnTWMo/3B61ncP8AY3iFKsy2nHVTdJPXTaO1P4n7PGUjPgZkQTbho3k+Vu0dK455sq8P+EbdqHiSJD/bFdOzYZD287nSfXr+lRG+0vENI/iVEmQLdoSu+isdx79qhf8ASOFBAezdtHyyDbuNGp0+GJjUn/OpOG4RhEywzISettts2pbsJ6ntXJPqp8fV+BrD6aIVzH3b8FzicQRt4hyohOuw06HX5VHuots5gAWaQyIcxVphDExJ1ETpV6MPhnKhTibxhT5EcrBPUKIn8Ue3tTePtBUSwcOcPMXS7pL5Uby5FBBLEjXNtrpUapS3af3YRST2MxxDhJJ8pkjdR8QJ0IOuvvU7CYQKggKNT6sDpBidSSBReuIniPJbKRrMCSCYjsBFQ+D44lDIBkzMSNJMjpppQ1KjOlqJ64zUjqRIEagL8WZhuRVdjMakSBLZSxBGU5TIGXqrTB1qHieIBpBC5jIZQ0AKHLFjG7HTT1qsv4gxqcwY9wZAmQSPTYV0QxmUpElsZ8SyNcoy7qoHQnqSZPzFO4S6fEEfFmHUgKBl09zrVYFNyYMyR5YiAOoA3Pt6VsOC8LCAO+kyTI+ERmOvQxTy1FDxpyZp8BcZsVZkR92ynvAgg94loitpx7imTDFQcpuSgO2VQJuP/Tp8xWa5Z4EzB8S8hYy2w0glAfLP8x0JpnjN9sTdt2bZJ8RjaXr90hm7c9Mzaewroi+1g/dh8ptl5yBw9lseM2jX3zREeQaIBUXmeMRiAo1z4i3YHbLb1ubfzM30rR8fujDYUMg/sigtrMS05UHtJn5VluT8Kz4xQxLC14l7WJJuAZWgd2diPQCpzbKGLy3uXDyz0REjQfKustFLNd6MRu5h1aMygxtIBj2pwJG21LRRQCxRFFLFMBKWkomgBTQRRQTQAAUEUTQDQAkUUpNJNIBaIpAa6pgRMXhVu23t3BmV1KsvdWEEaelLhsOttFRBlVAFVRsFUQAPkKg8e5is4RUa82UO4QaTr1J7KOpqd/EjTXfY9D10NZuUVyVpfI4TSTVfxDmLD2P7W9bQzEFhM77CTWYxfP1w4gfw9rxbAID5UY3XEeZlkgKBIiRrFRkzQx/JjjjlLg24aqu9hbOGF6+EUMwLuSfiIEgSdpPQdTWdx/OGIIMW7eFX899w1yJAkWl+e81leIc1YeZvXrmJZT+Py2wdRK21BGk6T/zzZOrh+lWy1jrl0aH/AK9xJzImHtkiALiszWxpmMiNSB2NZ3mXGglrl7EK92CmgUW7VvOWIEbkiOpMmqbHc7s6kLCITBgZQdlmB/me9ZbGcbRjIGc7gtqQd4yxAk1yXmybSexUskY/BD2Oute8qDJYBGZjoWk6e5NR8dxMg5F8oClQsaiSZnvIE1HDX7h0Vp7weu5000qfheT7zMZBgrmmde3bWtnoj8mjDd8Fa2M6L8QgKQsEjqSfbSnMFwp7mbygETGhG+/sP3rVYPllbRHiZVA0ZjHm16SJ2jUVPwOEF45MNbe9qwJCgJDdCwGg9vrU99vbGilj8y2IPDOD27PmcLp5c8nURDEjprpWv5Z5XuYoh3lLIgrKwXI/GR89B9e1XPAPs8grcxTZ2WItj4BA0+e/f3rZ4i+lq2WbRVHQdOgA/SujD01PXk5G57aY8FFzXdW3h1tL5Wbyp6KNXc+gE/Oqj7POG53uYoiFP3VkdkXQke5ms7xHiN7GYtlUQ13JatdkRpLQfZWJPX2r1bhuBWzaS0miooUfLr9Zqo3ly34iHxWxnubsG1+9hrZlbCm5evv0ARYAPyY/WneSsAQlzEOsPiHzAfltDS0sdPLFX+LwaXVKuJUxIkiQDMGOmmop4AbV0dta9ROrahRSFqUGuRdBrUk6DUs1yHHpXVABNUWN5hZHuoFLMIyECQBAksfeavaZ/h0lvKPN8XqKBOyst8eMhSgDTBzNlHcdKsVuXDvkHsSZou4NGkkCT1iuFwIX4CV/b6UAr8ki2WnzZSPSZ/Wu+lNWXaYYfMbH/Snc1Axa5DUs0ooABQTSyKJpDEFGalopiMxzxyr/AB1gKpAuISyTsZEMpPSR1ryd+DYiy2S4Wtn8t5nt2wYiVdfLB2kV7ya5e0CIIBHUESD8q5M3TrJvdG0M0oKkeGixibceHhsO7b584uA9R1j9KS7xfibgzlSREKkCNuhr13E8n4O4SWw1knqQgU/VYNMHkPB9LMR0Fy4B6firjfQvxX8l96+TxO7y3irxBu3QB2mP0n2qQOSuhuZY6gHfttp7TXsh5DwR0Nkf1vr7yxrq3yRgV2w1rodRm/c1f+Ll/wBl+DO4emeM/wDSeHA81wsRE7GD+tT8DwNSfucJiLg3/s2AJGkgwFMmvasPwq0nwW0X2UD9qkZaqPRt/ObFrS4R5fgOV8c+2HtWR0Fy4Ado2QMf2qyw32b3mA8bFZe62U0/qf8A0rfha6C1tDo8Ud6F3JMyOG+zHBqwa4Ll5h1u3Cw/pECtRYwyoAqKFUbBRA+gp6KIrqjCMeES3YZap+ZeGG+ltC2W1nz3m2i2qkwD0nv03q6y0MgIggEdQdQRTatUJGN5G4KCz4siPEZzZEEBUYxmAO3lVFHoD3rZAV0BSLUwioqkNiZKWiKSKsQuWkIpRSRQAACjwxRFGWgBQtEUmWuhQAkUQKQ11FACRRFLFAoABRSLSgUAJFLNGWjLQAUUAUR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data:image/jpeg;base64,/9j/4AAQSkZJRgABAQAAAQABAAD/2wCEAAkGBhQSEBQUExQUFRUVFxUVFRQXFBcVFBQUFxYWFBQUFBYYHCYeGBkjGRUUHy8gIycpLCwtGB8yNTAqNScrLCkBCQoKDgwOGg8PGikkHyQsLCwpLywsLCwsLC0sLCwpLCwsLCwsKSwsLCwsKSwsKSwpLCwsLCksLCwsKSwsLCwsKf/AABEIAL0BCgMBIgACEQEDEQH/xAAcAAABBQEBAQAAAAAAAAAAAAAAAQMEBQYCBwj/xABCEAACAQIEBAQDBgMHAwMFAAABAhEAAwQSITEFBkFREyJhcTKBkQcjQlKhsRRikjNygsHR8PEWQ+FTosIVJERjsv/EABoBAAMBAQEBAAAAAAAAAAAAAAABAgMEBQb/xAAqEQACAgEDBAEDBAMAAAAAAAAAAQIRAxIhMQQTQVEyInGRQmGBsRRSof/aAAwDAQACEQMRAD8A9xooooAKKKKACkfalpG2oAbrpBXOWukFMDuiiikAUUUUANPvQKHGtJrTQHVciiqm5x0M5t2FN5xIZlMWbZ7XLuon+VZNDdDLY1Xf/WUYkWla8QYOSMgPY3DC/Qmmk4I1zXEubp/9JRksD/Bu/u5PsKtEtAAAAADQACAB2AG1LdgR8L4pM3BbQflUl2+bEAfQfOpWlAWjJVCF0o0oy0ZaAAtRRloy0AAWlpMtLlpAEURQVoC0gCKIoy0FaYABQRRloy0AAFLFEUUgO6Ka8U0eJQA7RTXiGg3DQA7SNtXGegtQAhpZpJpJpgLrRB70k0ZqYC60a0majNQAtQ+K8Wt4e3nutAmAIlmY7KijVmPYVXcc5l8JhZsJ42Jba2D5UH57zD4R6bml4Py+wfx8S/jXzsf+3aH5bS9Pfc1m5b0ikvYyuBv4zXEZrFg7YdWIuODsb9xTIH8i/OrzDYNbaBEVURRAVRAHsKeikmmog2EUAUTRNUSGWlIpA1KDQAUUk0TQAtApAaWaQAKKAaM1MApTXJNLNIAANKBQKCaYBFGWiaJNCAAKKM1JQAk0TRSUwFmjNXOYUk0Ad5qM1c0k0Ad5qTPXM1Ucc5ns4XR2m7GZbI/tH1gQO2h19DQ6QFznpM9eXcX+0zEwxRLVpZQKD97cbNHUHJJB7Gq7iGPuG5rddmPlabpEoZKrlWBBP+dc0uoiuC1BnsXiistxDmO5iXbD4EiRpdxO6W9YIToz6f73rzS7xgqFXPlEBLl0MxIB3RCTMEKPl6HUwfNFyy6Jh2ZVJghXkMd8xX2ViSenas5dRe1FrHR7FwLgFvCoQklm1uXGMvcbqWPWrUVTcs8fXF4ZLogEyHUfhcEgiNxtI9CK643zNZwqkuSzAT4aDM+uxI/CPUwK6U4qN+CKbdFvRmqiwPOOGuWWu58oSc6to6kdI6/Kay/GOesXmfwbIUWyPK65iUK5gzHppGg9etQ88Iq7Gscm6PRM9BasLjefnNm2bNrzvKuSJCOsZso6gTOumoqdyvzit3NaxDot9TMEhcynYgeh0oXUQlLSgeOSjqZrJoBquxvHbFpC9y6ir6sP0G5rKYr7UAzRh7JcT8btkBHdVHm+sVbyRXLIo3uajNXl/EPtMxIBi1bXsSjn5yTBqhvc6Y+4J8bT8QtgI4HdQJ2jeo7yG1R7bnoz14vheY8UVy2sVeFwCQlwqRcH/wCt9iaYsfaXj1IBuKxBkh7ayQNxoBOm/Wl3l5QqPb81Lmrz7hv2s2tsTbZCIl7YzpB/ER8QHrrW3wXEbd5A9p1dTsykEVpGafAUSs1LNcA11NUISaXNRIommgFD0ZqIpKEAZ6XNRNJQByBXJNK1cimARRRRQAUGkNZvm7mgYdCiMvikSddbaEEC5AGpnYUm1FWwI3NPOXhlrNhvvFjxHgN4Wq+TKRDOQT7RrWAa4oY6dGU3C0gvtl7tpmMCBPekfFhFIZyxBZWY6scwmSSZJ017ntVDjeI5RndfLpC6hnKwGg/h0ME1588jyOi1sSOI42TmzDKpUopGrMxJEAfhERp2pMdevSfvJbIXZFhVAVZ88GSB267dKorF0sS9wmFGukwogKFB94Arbct8rXMXYuuvlueUzOkkjLb9RkLz61npadI1i1W5k8DwvOTcvMzaTl20OpZmOig+3yq2uZVtC4GGrFFCrCqMpLDXXWInrrWs4twpcNca2IJUIxZhrctsAHYxvDTttIFRMVwxfCuAIuVgY1EFhrbyz+kVlkm1KpGkEkriJybxy7YYx8L+XK0BCzeWy5aNcsaxuDFWWL4W+JFxrRLiw4a65HmxF+IcA/yDpsNB0rEYLFolkZ3MrIVRq8rGUBTtEAk+lXh5gxT2ltWv/t7Oxyn7xidXdmJ0J1JjXXetvltLgi9O6DiFoYd0vWGEuQxtN5mDAgMrKfwk6g/PSn+JcyPm8qm2zyDP3lxxMqMg8oAjv1J61DtcMEmczO25LMxzEeTtOx396L+FCrKDbck6QCRoR1Eeu9JwikTrbI6YO9c0CsN4BYz6kKsDp7mKk2+BogBYqW1JJEwNdfSm8PxmFKu2WQSDPTafQzI/5qPeN/FEyTaQjro7jv8AygiKKSEPvYsowylQV0gw28HYmR12p+5dLyPBttoQGVyD2naTTOC4AiqDlGokEyxbfr26VLu21QhQuhIEAgaxm3GggdvWjTKrQrKi9jL9oaK3hj8DQykHudxXNu8GXxVnKZJA+JCNTr36g9aL18pmlmUA6DUrETKifhjp0j1qIt5Ei4uisctxOgJ1zAdN6e9URsSbt37tjOqMGMaeY7XEjaTuKi8UuByHBIzgsSPw3BoWA+kj3ptjluhDqrh7ROu6k5f8qgYTE5rYB6OR6xpP7VW6G2OWcfmRQdCJywdurIf5TOYdtakcK5mvYG9nsuVmGIOqsp3V12JGuu+lZ58TkzgDZwR3HxD9qTE4qVtH3B9fNOv1q9LsnUfTHKfOFrHISvkuL8donUTswP4l9a0MV8w8scxPhb6XEMMo66ggEqyn0jX619F8A4yuKsLdXTMNR+U9RW+Obf0sGWsUgFIBS5a3ELRFEUGkAUUgWlimBwa5rotXBNMBZoJrmm799UUsxCqoJJOgAAkk0AQePccTDWi7asdLaD4rj9Ao/U+k15VjuKuzNmcPdaM7gCJI8m2oUQQB70vNXNdy9eVwCSQVsWp+BCQfEcdGZTr2AiqPh2HtyXa4xYaltkMAaKu5GwmOlcGfJf2NIxb4I+PIysxkAiVM/E3l+Ik+rbfvWfv4g3GHaTAAgCdYAHSrXiWEZ7rCT5SQAdAJbeIjvTOGwBsqXYeeQlrXYxJuR6LBHuKUaSJpslcO4Z4t63YSTDAMJ0uXpjp+FROv97pXvvAeEDDWFtDpqx/mIGaPSRWH+yblQ21/inAGZctnU5spJFxmXuYEenvXpNdOGH6mDZk+f8FmRGtn75M+RYBz24DXVYHpAHzjvWJxPHVKZMOhzaHMwGW03aPzKJ9BVpztzGXvslliRHhuw0OWZKIRsC0S3WIG01ncJbX4Bod4jXoZ+ZB1rjz6ZTv0bRk0iPw7AKpJy+cySYkmYJPYdOlXaoFgtJgaeXzEyJ33H/mojuAeh+XodCfbrSeJIOb9x1Gqme+lSvpd8keCc+NEaCIjKRBjNP6Dv71CxWKzbgn1+FW6sV+lR3xIUgSJ0IEdNgoPoSdqh3LwyjqNlHUkE5tOxk0nJsBzA3ALonWC4/qAbX/EKnPjWAkaZmkjchRv85I+tZ7BMWJOw+8Y9hoo/SacOKM/ynKBHxGTMHTy7U/IrLc8U1bpoInUzlkKOoBPT27VDxnEW1JyyTsQAAZ8wEdN6gtfkyNNzJBBzjQiB09TrUHG48AQBl0GuoYE7qBsdwde1WrZDZ3icXJMTB1G2YGJzMdomKh4O7mW8s6C1PsQVAqBexumWTpEaHrM13hcRksNPxXGC+uUan9YrbTSMxw40nEBxMhg0dJyqD+s1Pw+FZFBaJLG4w7en++tRODJ94zNJKgkKRsW/wCa7xt5ycyHuCPTtUt70X4KkecXBrJKn9Yg/Wpl/DFTh0MAgaj57/77Vzw9CrliOhzeg9fnTuJDMLYyEFYIb+XczVt7koj21nL0ksAa9u+xniOaw9s7gKw/w+Rj9AleNNa+8tgaqGj6nX969T+xq2fEuGd7bED0a5p+1KL+pGi4PWwa6ptTTimuwkWlrnPXU0qADRQWopgNzSGustJFKwOK8/8AtG5lAP8ACoSQAGvx1DT4dn1zGSR2WthzDxhcLh2uHU7Io3dzoijtJ615FYsNiLmZvPLkkj4r13TOR0CLOp6CubqMuiNezSEbZxwXgj3LoZhNy60gdwOnoo0+lT+JPbtTat6qgPj3dF8SDHgp2QSP7x9qtSbdhR4V5nuhSGvHy2bCvuUEbkEBd+9Zixw9sZdCWgchPkDaZwTJuuOiafMjTcmuH+/6/b7m1qK4HeD27Vy2zsQfDUkzJYnMSkzqCcyCPU1c8ocoDF5rl4jw0uFAoUHNlOa5r6k5Z10GkU7zhw21grFu2igu4a5duaZ7hSMqk75c7LptoK0PKvGMNZwlq14mVlQFsyuks3mYjMIOpO1dEMaU6kZye2w/zDzOcO3h2/CXIgdjcYgEa5UtqNzA+QrO8Z+0ovYW3atst25mDGPLC+VvCnViT1IEa9a4+0TG4W6FZWfxgBlOQ5SuYgMcw1glgMoJMmNpGVwGHCNlaczwIOt0qNgVGiJ/L9a6MmVJfSZJOxbVlj1Gu7DZfQfmPrsKVylvSQO5J1O86711iMejObdtmdhM27KZ2+ZEgAVBD6g+CFBkAvBYkaR3Bk7VwteSx44zNqBAnLqI9Caau4gkadWiIjbrr0qFdxvck9B5iJI7/Q1WXeLEGN4kjprt6wP1pqAnKi4/it5gR9QJge3/AJqsxWNYNodOnsOtQn4jp10PcR+lNW7+d+sAeY9AoGpNbRhRDkWdjEFV3I8up6yxLn9Iri5jogxqRMldgdOvX296rb/EyzlpgFpGkxsI17CBTLYnqD/qZ0A9KrRvYtZY3MauTQwdBMaamWgfTWqvFYzOTE9RPWSIAmm7l9tQOsA/Lp6VtrXKFjwQlzS49k3gQ0EAbZlIjf1ocow5GoufBnOVODpfa4bpcIgElQSZJyiT0A/yrRcB5TJxtos33Phu/Zsi5pHp019aMLhBhuGyN7xnf8Kt4an5sH+lXfA+Ik4J7zjVbfgDtBY3CR7gRWGTJJ7rjg1hBUrM7zFfVbiMqAGXESdVAUEH/Fm+lUd50JJDss/hI1E/vVp/BtdMyRlGUaalz5m033zU5a4PIOyAbsT9de/tTjNRVMUouTsobjCAoBiRmJPnfbQDoNKmYjFiCM0TsoBLei+lTTgVCwgPfOQZPsO3rTOH4OxOkknruB/qa01p8k6JLgjYVHbKqg5mMnQ5VPcnsBtXqPJlnwUZlMCFtgRqcvmJ/qJHyrH8uYAs8KMzOcq6yIX4nPcT+1emYLBBVVBoqgATqf8AfX51tgWqVmeTbYn4PibMy7xOwH7VpMHiCQZke4AFV3D+FxqGynfafq3WrNLLfiII7ZYFdbomNoetvPUH2p2abtWVXYAewinKk0DNRRFFIDiuTR1qr5l4n/D4W5ckZoypP528q/rr8jSA855+40cTi/AQnKkoCupzTF1wBudkX1k1PBXA2GXIoxFxWCoYIw+HM+a4dp3JHX5VX8AsphrX8Ze8zvpYRtC8bOey7mfX2p3h/ALnEXN26SlosGa6RBuERoo2gbAbAbyTA8xuUp7c+DqSUY2yr4Vwe5jLi27MmypBZmnLcjUXLo7aeRPnoDXq3BeAW8MkKJYxmcxmaNpPb02pvh5s2E8O0sKO2pLHcsepPUk08ty8xEDKJ39PWa7sXTaNzmlksgc08rDFoIIFxQQpYHKQSDDRrEqKz9ngHEbaHM9vSYKsB03ZiIUCN9SJ27bZMG0kl2PtoKxXOnEHvjwrbQkyNYzhD57tztZUxr1jSpz44fJ8lQk+DH8TALw2IzXNg1tSVAmIN1oKqZIGUakzmNUmOxCpKiZ/EtsMqN1+8unzP7Aj2q6s4YT4dibhZiCQPvHY6SB+Df1IGpM6DjHE4a0bjW7YCnJmF0yzLoVRiNYPYASK4e429jZwiuSNhMaqm2uFsXA4T7wopz3C0gjaFSI37aVT3eLC2zpd1YHXKZhmAzQekEmf8q1/BeBYvF2xdypYVtUa9exDuy7hgmYaepqo4tyliRcui41pyQAHQ+ULMgqCZn5TXU4zyPU4/g51UVSZksXfUg9Pc9hH7VW4nFyTHXcjT5VfXeTzrN0ad1Zdevxb02OVQhH3iOP5WGv6GhNRIcWzPZ3fbY/L69KuuE8Ha+fCQgLAZ26QJ3/lqRc4SYVQuvbqfqBPympAD2EdHYIW3hpaBoQzDbfRes03NvgajXIzjeS8mUeKusQdSCo0YgjtppUccrlHQXGU5iAEVhmJnLl9DOkx1q4XiC2sPZzR8dxgDuU1A+tOcn28998Zc+G2GKZtTn+FPoxP9NZLJLS2zSWOKkkifmsXbXg3cPat3rbG2vhjKc0eX1Zdpn3pOZA4xgCDOtq0lttzIA8w0+fvFSOA8ODYhbzRnZmuEnSEkufnsKlcMw4usSxgXLvmPXLIWJHUAHWojG5O/Cspz229kPi1sNetWDqq20Q7fgQFvSczmuruI+7s2EUKudmPlMEjy5R02096e4HwwXXa4pZvM1tCw0CzmYlhtplGx67VacfwJsoGQ5XtN4toRowMi4onoGAOvRq17VYozfsnVc5JeiqwLrh8Sy3EnOPKuk5m1gz1J0npFWl/gIMvcIhQSR+BdtB37yateN8CbFYOziMKpZ/JeX8xBEkLEbbwO1V1jji3LltLqskaMG+E3BEEz2k7jeK4euxSxz14+GdGFpqn4K+zwE3XAAyKYgfiK6QX7TvHr0peY8MmFtC2kG7d0Mbpb6kR+JvhHua0WNxC2szknKgm4wPl28qx1kxpUXkXgFzGXmx2IBySPCQ/ijY/3QNPU1z9KsmaX7FzqKJnJHJbIBduqFZwIA/7adAD00itwnCkXbT13P1NS0TSugK+igtKo4Xu7ORailiu4oNWAgFKFoAoigBRRlopJpDOJrLfaDwq7fsWxaUsFuhnQfEUCsDE9RJj3FamaM1TJWqBOnZ5hw7kfFY24t7FjwbawLeHOpVFAyKQNgNJ6kjpW+wPCVtrHxGIk6AAbAKNAKsaSlCKhwEnq5ERYEAAegGlANLRWghCayXOnBi6fdgZrhRDqQ1wjS1an8NsElz/AHa11JIqZRTVDTp2UPLXK1vB2xs1w/HcjU9wv5V9PrXl3NuFNvEeC/3aosBnt+IrkkklGIhVlveZr2W9iCDCifXXt0MVBxarcBVkDA7jQn03FS+nTjpWwdzfc8+w/OkWkVw5VEVM1tg6wqhZKgSNI6Uzcx9i64y3BGkh2yn13Aq8xf2f4a65bw/BPdDkkeusfp1qvufZiphbd66O05bqz6gxA0H0qovPjWnZktY5O+Ct4hYNtQ5koCBowbU6ALr3qOmGe5mDu1q2DEL/AGp+HQvspJaO4ph+W8Tbvm0jBhbfytla0Cwglh00neucZicYE+8B8ykAnw3bKZDESAwJAriydVKT0rajZdMoq35FxOITCrcEQ5UEsTmYxoTJ8xBkAbTHrWVtsb6sxELJjcqpJM+5giKZvXrd5mYu0xBBUzvvOvUgdKu+Eizbtot3NkVi5AiGY6DMDER+tZbLkXO3gr+I4UYi+irIW2io7KOswFQdW1H6npWhtYcGzbw9tYa5dBKjYW0Hw+wl2JPcVNsY3AoCyF88QhYZoY6Tox9/lU7gWPwvi3bjXVWQtm2WRp8JRqZAgFjvudK0qNxjewU6k2hrilg2QoBJlSMqkAjO2TUH4ixgegFSxhjZw1vxNHt23ZyOrMW8pI3810f01HxN+xe4jaXxrfgq2ZnLBRFpcqCT+ZyzD0qdzY1t3W1ZuW2DmzbkOrA5mLO2/dk/pq5OP1SXnZBuko+jW8k8HFvB2QyiSC5HbOZ/aBSY/gVvFqyXgBqchBOYHrHdY3FX9hlACqRAAAgjYaDanSoPQH5CuqKWnSyN07Riz4+CGWcttAAhytcsFQIhgDms/qKa4xxyxftZMZh2QNqt21kuqD+YEa/KK2N7hNpwQUGvUSp+qwaqhyRh1YsniITMw5ZTP5leQa5+zKHwe3plavZg8HwTA+KDdx6Nhwc4sFWQEgQBcB0G23X0rcXue8BaUBbyEDQLbUtoNABAgCoeF+zoW0Krib6hjJyrbEk/4dNI2qbwzkLC2XzkPdYbG6wYD1CwB9QacIzj+lIG78lhwDjZxSm4LTJbJi2znzXB1bKBos+tW00019Ruyj3IGlQr/M2FSc2IsAjceKkj5AzW625YqLINSTVCOdLL/wBlbxN71t4dyv8AWwVf1qQOKYh/gwpWet66qR/hTOf2o1IKLfNXF/FKiy7Ko7sQo+pqqHDsTcJ8XEZFOyWECkd5uvmafYCpGE4DZtkEJmcf9y4Tduf1vJHyimrAdw/FVuEeGrsp/wC5lISO4ZozfKal5jS5qM1NCs4JrkGuqQLQIKKUikFACxRQaSgBSKbe3Pt8o/UV0zgbkD3qh47zthsKcjPnu9LKDM5J2noo6yTScktx1ZaNh0QFmIAAJJgAADcmBWb4tz/ZtSLAF0gBswP3Uaz5lkyPbrWN5k5zuXs3ihVtqQUtgyYABlzoTr029Ky+N4qX6nUtrtMLI2GkkiuOfVN7Q/JSio8mpxPOWIdpe8i6ZQFUCA5kSDJzCdDppuKe4VzfiV8yut4EAZbildFYiQ4A1IB/esdh+FudWeMhzQDGsZcxjU6DTTpUm5ZFqDGbLoqzJJ6kb6Ca5ZZZ3akzRNejac0cypiBZdUuB7ebNaZS3xADMpXRog9ay+OxqOBZvWntMEIBJliICy28HXboaiDjORteh1MGdASTpGmwqxs4+3eKq0I75gpADTO5YMNVJHfrWE5OT1S59m0JqtL4KHBcuizcK5iUvsgUx+EEswMEwQchj0r0fhZa5biAwclwm4kmAJO4gAD0rAXLV9by4eCG8UMjdhlIzr1iJ+gr3DgfDUtW1MAeVfkoH/Jr0ekcpPVL0c+aMYvTAw3N3DMNh7RPgWWdEkkW1k3LhhEn0GZvmKtrPIODtYMNcsIbi2wWPmE3CNtD+YxVLgLTY7iQDwbSub5I0nUi2rDvCqPaa1fPHEvDtKvXVz6BdE/97A/4TRqvXkkvsPTVIxXL/K+Ev3LzOreGLi21Id1mPjaQdyWUfKmW5Ps/x9u1kuImcpclzvmOQBj3XLFb/lngCrgkVhJf7xvQ3Dm/QR9Ki8zcr3bpD2gpIWG8zK75dV12zDod5oeJvGmuV/0lNKVMZufZXg4hTfWeq3BP1K0wv2T2Y8mKxaa/+qp/+IipnLnOqFPDxZ8K4pyzcGTNH5p0V/0O4Na9CCJBBB2I2reChNXQm2Ylfsyj4cfjR7OB8qeX7PX68Rxx/wAaj/KtkFpYqu1H0TbMePs5X8WNxzDt48D/APmpFv7PsOPifE3O4bE3YPuFYVqIoin24+h6mUFnkXAD/wDGtMe7guf/AHk1aYbg9i38Fm0n922i/sKlZK6C1WlLwKxKMtdRSZaaAKWiKIoAIpKWky0CGjTWJxiW1zXHVFG7MwUfU9aTGYkW0d2+FFZm9lBJ/QV4hi+G8R4zcN8W28LXw5YW7ajWFXNufUDfrWeSelbGkIKT3dHpPEPtLwiGLZa8epSAo0n4miflVHf+2JVmLdsQQPNeBnTWMo/3B61ncP8AY3iFKsy2nHVTdJPXTaO1P4n7PGUjPgZkQTbho3k+Vu0dK455sq8P+EbdqHiSJD/bFdOzYZD287nSfXr+lRG+0vENI/iVEmQLdoSu+isdx79qhf8ASOFBAezdtHyyDbuNGp0+GJjUn/OpOG4RhEywzISettts2pbsJ6ntXJPqp8fV+BrD6aIVzH3b8FzicQRt4hyohOuw06HX5VHuots5gAWaQyIcxVphDExJ1ETpV6MPhnKhTibxhT5EcrBPUKIn8Ue3tTePtBUSwcOcPMXS7pL5Uby5FBBLEjXNtrpUapS3af3YRST2MxxDhJJ8pkjdR8QJ0IOuvvU7CYQKggKNT6sDpBidSSBReuIniPJbKRrMCSCYjsBFQ+D44lDIBkzMSNJMjpppQ1KjOlqJ64zUjqRIEagL8WZhuRVdjMakSBLZSxBGU5TIGXqrTB1qHieIBpBC5jIZQ0AKHLFjG7HTT1qsv4gxqcwY9wZAmQSPTYV0QxmUpElsZ8SyNcoy7qoHQnqSZPzFO4S6fEEfFmHUgKBl09zrVYFNyYMyR5YiAOoA3Pt6VsOC8LCAO+kyTI+ERmOvQxTy1FDxpyZp8BcZsVZkR92ynvAgg94loitpx7imTDFQcpuSgO2VQJuP/Tp8xWa5Z4EzB8S8hYy2w0glAfLP8x0JpnjN9sTdt2bZJ8RjaXr90hm7c9Mzaewroi+1g/dh8ptl5yBw9lseM2jX3zREeQaIBUXmeMRiAo1z4i3YHbLb1ubfzM30rR8fujDYUMg/sigtrMS05UHtJn5VluT8Kz4xQxLC14l7WJJuAZWgd2diPQCpzbKGLy3uXDyz0REjQfKustFLNd6MRu5h1aMygxtIBj2pwJG21LRRQCxRFFLFMBKWkomgBTQRRQTQAAUEUTQDQAkUUpNJNIBaIpAa6pgRMXhVu23t3BmV1KsvdWEEaelLhsOttFRBlVAFVRsFUQAPkKg8e5is4RUa82UO4QaTr1J7KOpqd/EjTXfY9D10NZuUVyVpfI4TSTVfxDmLD2P7W9bQzEFhM77CTWYxfP1w4gfw9rxbAID5UY3XEeZlkgKBIiRrFRkzQx/JjjjlLg24aqu9hbOGF6+EUMwLuSfiIEgSdpPQdTWdx/OGIIMW7eFX899w1yJAkWl+e81leIc1YeZvXrmJZT+Py2wdRK21BGk6T/zzZOrh+lWy1jrl0aH/AK9xJzImHtkiALiszWxpmMiNSB2NZ3mXGglrl7EK92CmgUW7VvOWIEbkiOpMmqbHc7s6kLCITBgZQdlmB/me9ZbGcbRjIGc7gtqQd4yxAk1yXmybSexUskY/BD2Oute8qDJYBGZjoWk6e5NR8dxMg5F8oClQsaiSZnvIE1HDX7h0Vp7weu5000qfheT7zMZBgrmmde3bWtnoj8mjDd8Fa2M6L8QgKQsEjqSfbSnMFwp7mbygETGhG+/sP3rVYPllbRHiZVA0ZjHm16SJ2jUVPwOEF45MNbe9qwJCgJDdCwGg9vrU99vbGilj8y2IPDOD27PmcLp5c8nURDEjprpWv5Z5XuYoh3lLIgrKwXI/GR89B9e1XPAPs8grcxTZ2WItj4BA0+e/f3rZ4i+lq2WbRVHQdOgA/SujD01PXk5G57aY8FFzXdW3h1tL5Wbyp6KNXc+gE/Oqj7POG53uYoiFP3VkdkXQke5ms7xHiN7GYtlUQ13JatdkRpLQfZWJPX2r1bhuBWzaS0miooUfLr9Zqo3ly34iHxWxnubsG1+9hrZlbCm5evv0ARYAPyY/WneSsAQlzEOsPiHzAfltDS0sdPLFX+LwaXVKuJUxIkiQDMGOmmop4AbV0dta9ROrahRSFqUGuRdBrUk6DUs1yHHpXVABNUWN5hZHuoFLMIyECQBAksfeavaZ/h0lvKPN8XqKBOyst8eMhSgDTBzNlHcdKsVuXDvkHsSZou4NGkkCT1iuFwIX4CV/b6UAr8ki2WnzZSPSZ/Wu+lNWXaYYfMbH/Snc1Axa5DUs0ooABQTSyKJpDEFGalopiMxzxyr/AB1gKpAuISyTsZEMpPSR1ryd+DYiy2S4Wtn8t5nt2wYiVdfLB2kV7ya5e0CIIBHUESD8q5M3TrJvdG0M0oKkeGixibceHhsO7b584uA9R1j9KS7xfibgzlSREKkCNuhr13E8n4O4SWw1knqQgU/VYNMHkPB9LMR0Fy4B6firjfQvxX8l96+TxO7y3irxBu3QB2mP0n2qQOSuhuZY6gHfttp7TXsh5DwR0Nkf1vr7yxrq3yRgV2w1rodRm/c1f+Ll/wBl+DO4emeM/wDSeHA81wsRE7GD+tT8DwNSfucJiLg3/s2AJGkgwFMmvasPwq0nwW0X2UD9qkZaqPRt/ObFrS4R5fgOV8c+2HtWR0Fy4Ado2QMf2qyw32b3mA8bFZe62U0/qf8A0rfha6C1tDo8Ud6F3JMyOG+zHBqwa4Ll5h1u3Cw/pECtRYwyoAqKFUbBRA+gp6KIrqjCMeES3YZap+ZeGG+ltC2W1nz3m2i2qkwD0nv03q6y0MgIggEdQdQRTatUJGN5G4KCz4siPEZzZEEBUYxmAO3lVFHoD3rZAV0BSLUwioqkNiZKWiKSKsQuWkIpRSRQAACjwxRFGWgBQtEUmWuhQAkUQKQ11FACRRFLFAoABRSLSgUAJFLNGWjLQAUUAUR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data:image/jpeg;base64,/9j/4AAQSkZJRgABAQAAAQABAAD/2wCEAAkGBhQSEBQUExQUFRUVFxUVFRQXFBcVFBQUFxYWFBQUFBYYHCYeGBkjGRUUHy8gIycpLCwtGB8yNTAqNScrLCkBCQoKDgwOGg8PGikkHyQsLCwpLywsLCwsLC0sLCwpLCwsLCwsKSwsLCwsKSwsKSwpLCwsLCksLCwsKSwsLCwsKf/AABEIAL0BCgMBIgACEQEDEQH/xAAcAAABBQEBAQAAAAAAAAAAAAAAAQMEBQYCBwj/xABCEAACAQIEBAQDBgMHAwMFAAABAhEAAwQSITEFBkFREyJhcTKBkQcjQlKhsRRikjNygsHR8PEWQ+FTosIVJERjsv/EABoBAAMBAQEBAAAAAAAAAAAAAAABAgMEBQb/xAAqEQACAgEDBAEDBAMAAAAAAAAAAQIRAxIhMQQTQVEyInGRQmGBsRRSof/aAAwDAQACEQMRAD8A9xooooAKKKKACkfalpG2oAbrpBXOWukFMDuiiikAUUUUANPvQKHGtJrTQHVciiqm5x0M5t2FN5xIZlMWbZ7XLuon+VZNDdDLY1Xf/WUYkWla8QYOSMgPY3DC/Qmmk4I1zXEubp/9JRksD/Bu/u5PsKtEtAAAAADQACAB2AG1LdgR8L4pM3BbQflUl2+bEAfQfOpWlAWjJVCF0o0oy0ZaAAtRRloy0AAWlpMtLlpAEURQVoC0gCKIoy0FaYABQRRloy0AAFLFEUUgO6Ka8U0eJQA7RTXiGg3DQA7SNtXGegtQAhpZpJpJpgLrRB70k0ZqYC60a0majNQAtQ+K8Wt4e3nutAmAIlmY7KijVmPYVXcc5l8JhZsJ42Jba2D5UH57zD4R6bml4Py+wfx8S/jXzsf+3aH5bS9Pfc1m5b0ikvYyuBv4zXEZrFg7YdWIuODsb9xTIH8i/OrzDYNbaBEVURRAVRAHsKeikmmog2EUAUTRNUSGWlIpA1KDQAUUk0TQAtApAaWaQAKKAaM1MApTXJNLNIAANKBQKCaYBFGWiaJNCAAKKM1JQAk0TRSUwFmjNXOYUk0Ad5qM1c0k0Ad5qTPXM1Ucc5ns4XR2m7GZbI/tH1gQO2h19DQ6QFznpM9eXcX+0zEwxRLVpZQKD97cbNHUHJJB7Gq7iGPuG5rddmPlabpEoZKrlWBBP+dc0uoiuC1BnsXiistxDmO5iXbD4EiRpdxO6W9YIToz6f73rzS7xgqFXPlEBLl0MxIB3RCTMEKPl6HUwfNFyy6Jh2ZVJghXkMd8xX2ViSenas5dRe1FrHR7FwLgFvCoQklm1uXGMvcbqWPWrUVTcs8fXF4ZLogEyHUfhcEgiNxtI9CK643zNZwqkuSzAT4aDM+uxI/CPUwK6U4qN+CKbdFvRmqiwPOOGuWWu58oSc6to6kdI6/Kay/GOesXmfwbIUWyPK65iUK5gzHppGg9etQ88Iq7Gscm6PRM9BasLjefnNm2bNrzvKuSJCOsZso6gTOumoqdyvzit3NaxDot9TMEhcynYgeh0oXUQlLSgeOSjqZrJoBquxvHbFpC9y6ir6sP0G5rKYr7UAzRh7JcT8btkBHdVHm+sVbyRXLIo3uajNXl/EPtMxIBi1bXsSjn5yTBqhvc6Y+4J8bT8QtgI4HdQJ2jeo7yG1R7bnoz14vheY8UVy2sVeFwCQlwqRcH/wCt9iaYsfaXj1IBuKxBkh7ayQNxoBOm/Wl3l5QqPb81Lmrz7hv2s2tsTbZCIl7YzpB/ER8QHrrW3wXEbd5A9p1dTsykEVpGafAUSs1LNcA11NUISaXNRIommgFD0ZqIpKEAZ6XNRNJQByBXJNK1cimARRRRQAUGkNZvm7mgYdCiMvikSddbaEEC5AGpnYUm1FWwI3NPOXhlrNhvvFjxHgN4Wq+TKRDOQT7RrWAa4oY6dGU3C0gvtl7tpmMCBPekfFhFIZyxBZWY6scwmSSZJ017ntVDjeI5RndfLpC6hnKwGg/h0ME1588jyOi1sSOI42TmzDKpUopGrMxJEAfhERp2pMdevSfvJbIXZFhVAVZ88GSB267dKorF0sS9wmFGukwogKFB94Arbct8rXMXYuuvlueUzOkkjLb9RkLz61npadI1i1W5k8DwvOTcvMzaTl20OpZmOig+3yq2uZVtC4GGrFFCrCqMpLDXXWInrrWs4twpcNca2IJUIxZhrctsAHYxvDTttIFRMVwxfCuAIuVgY1EFhrbyz+kVlkm1KpGkEkriJybxy7YYx8L+XK0BCzeWy5aNcsaxuDFWWL4W+JFxrRLiw4a65HmxF+IcA/yDpsNB0rEYLFolkZ3MrIVRq8rGUBTtEAk+lXh5gxT2ltWv/t7Oxyn7xidXdmJ0J1JjXXetvltLgi9O6DiFoYd0vWGEuQxtN5mDAgMrKfwk6g/PSn+JcyPm8qm2zyDP3lxxMqMg8oAjv1J61DtcMEmczO25LMxzEeTtOx396L+FCrKDbck6QCRoR1Eeu9JwikTrbI6YO9c0CsN4BYz6kKsDp7mKk2+BogBYqW1JJEwNdfSm8PxmFKu2WQSDPTafQzI/5qPeN/FEyTaQjro7jv8AygiKKSEPvYsowylQV0gw28HYmR12p+5dLyPBttoQGVyD2naTTOC4AiqDlGokEyxbfr26VLu21QhQuhIEAgaxm3GggdvWjTKrQrKi9jL9oaK3hj8DQykHudxXNu8GXxVnKZJA+JCNTr36g9aL18pmlmUA6DUrETKifhjp0j1qIt5Ei4uisctxOgJ1zAdN6e9URsSbt37tjOqMGMaeY7XEjaTuKi8UuByHBIzgsSPw3BoWA+kj3ptjluhDqrh7ROu6k5f8qgYTE5rYB6OR6xpP7VW6G2OWcfmRQdCJywdurIf5TOYdtakcK5mvYG9nsuVmGIOqsp3V12JGuu+lZ58TkzgDZwR3HxD9qTE4qVtH3B9fNOv1q9LsnUfTHKfOFrHISvkuL8donUTswP4l9a0MV8w8scxPhb6XEMMo66ggEqyn0jX619F8A4yuKsLdXTMNR+U9RW+Obf0sGWsUgFIBS5a3ELRFEUGkAUUgWlimBwa5rotXBNMBZoJrmm799UUsxCqoJJOgAAkk0AQePccTDWi7asdLaD4rj9Ao/U+k15VjuKuzNmcPdaM7gCJI8m2oUQQB70vNXNdy9eVwCSQVsWp+BCQfEcdGZTr2AiqPh2HtyXa4xYaltkMAaKu5GwmOlcGfJf2NIxb4I+PIysxkAiVM/E3l+Ik+rbfvWfv4g3GHaTAAgCdYAHSrXiWEZ7rCT5SQAdAJbeIjvTOGwBsqXYeeQlrXYxJuR6LBHuKUaSJpslcO4Z4t63YSTDAMJ0uXpjp+FROv97pXvvAeEDDWFtDpqx/mIGaPSRWH+yblQ21/inAGZctnU5spJFxmXuYEenvXpNdOGH6mDZk+f8FmRGtn75M+RYBz24DXVYHpAHzjvWJxPHVKZMOhzaHMwGW03aPzKJ9BVpztzGXvslliRHhuw0OWZKIRsC0S3WIG01ncJbX4Bod4jXoZ+ZB1rjz6ZTv0bRk0iPw7AKpJy+cySYkmYJPYdOlXaoFgtJgaeXzEyJ33H/mojuAeh+XodCfbrSeJIOb9x1Gqme+lSvpd8keCc+NEaCIjKRBjNP6Dv71CxWKzbgn1+FW6sV+lR3xIUgSJ0IEdNgoPoSdqh3LwyjqNlHUkE5tOxk0nJsBzA3ALonWC4/qAbX/EKnPjWAkaZmkjchRv85I+tZ7BMWJOw+8Y9hoo/SacOKM/ynKBHxGTMHTy7U/IrLc8U1bpoInUzlkKOoBPT27VDxnEW1JyyTsQAAZ8wEdN6gtfkyNNzJBBzjQiB09TrUHG48AQBl0GuoYE7qBsdwde1WrZDZ3icXJMTB1G2YGJzMdomKh4O7mW8s6C1PsQVAqBexumWTpEaHrM13hcRksNPxXGC+uUan9YrbTSMxw40nEBxMhg0dJyqD+s1Pw+FZFBaJLG4w7en++tRODJ94zNJKgkKRsW/wCa7xt5ycyHuCPTtUt70X4KkecXBrJKn9Yg/Wpl/DFTh0MAgaj57/77Vzw9CrliOhzeg9fnTuJDMLYyEFYIb+XczVt7koj21nL0ksAa9u+xniOaw9s7gKw/w+Rj9AleNNa+8tgaqGj6nX969T+xq2fEuGd7bED0a5p+1KL+pGi4PWwa6ptTTimuwkWlrnPXU0qADRQWopgNzSGustJFKwOK8/8AtG5lAP8ACoSQAGvx1DT4dn1zGSR2WthzDxhcLh2uHU7Io3dzoijtJ615FYsNiLmZvPLkkj4r13TOR0CLOp6CubqMuiNezSEbZxwXgj3LoZhNy60gdwOnoo0+lT+JPbtTat6qgPj3dF8SDHgp2QSP7x9qtSbdhR4V5nuhSGvHy2bCvuUEbkEBd+9Zixw9sZdCWgchPkDaZwTJuuOiafMjTcmuH+/6/b7m1qK4HeD27Vy2zsQfDUkzJYnMSkzqCcyCPU1c8ocoDF5rl4jw0uFAoUHNlOa5r6k5Z10GkU7zhw21grFu2igu4a5duaZ7hSMqk75c7LptoK0PKvGMNZwlq14mVlQFsyuks3mYjMIOpO1dEMaU6kZye2w/zDzOcO3h2/CXIgdjcYgEa5UtqNzA+QrO8Z+0ovYW3atst25mDGPLC+VvCnViT1IEa9a4+0TG4W6FZWfxgBlOQ5SuYgMcw1glgMoJMmNpGVwGHCNlaczwIOt0qNgVGiJ/L9a6MmVJfSZJOxbVlj1Gu7DZfQfmPrsKVylvSQO5J1O86711iMejObdtmdhM27KZ2+ZEgAVBD6g+CFBkAvBYkaR3Bk7VwteSx44zNqBAnLqI9Caau4gkadWiIjbrr0qFdxvck9B5iJI7/Q1WXeLEGN4kjprt6wP1pqAnKi4/it5gR9QJge3/AJqsxWNYNodOnsOtQn4jp10PcR+lNW7+d+sAeY9AoGpNbRhRDkWdjEFV3I8up6yxLn9Iri5jogxqRMldgdOvX296rb/EyzlpgFpGkxsI17CBTLYnqD/qZ0A9KrRvYtZY3MauTQwdBMaamWgfTWqvFYzOTE9RPWSIAmm7l9tQOsA/Lp6VtrXKFjwQlzS49k3gQ0EAbZlIjf1ocow5GoufBnOVODpfa4bpcIgElQSZJyiT0A/yrRcB5TJxtos33Phu/Zsi5pHp019aMLhBhuGyN7xnf8Kt4an5sH+lXfA+Ik4J7zjVbfgDtBY3CR7gRWGTJJ7rjg1hBUrM7zFfVbiMqAGXESdVAUEH/Fm+lUd50JJDss/hI1E/vVp/BtdMyRlGUaalz5m033zU5a4PIOyAbsT9de/tTjNRVMUouTsobjCAoBiRmJPnfbQDoNKmYjFiCM0TsoBLei+lTTgVCwgPfOQZPsO3rTOH4OxOkknruB/qa01p8k6JLgjYVHbKqg5mMnQ5VPcnsBtXqPJlnwUZlMCFtgRqcvmJ/qJHyrH8uYAs8KMzOcq6yIX4nPcT+1emYLBBVVBoqgATqf8AfX51tgWqVmeTbYn4PibMy7xOwH7VpMHiCQZke4AFV3D+FxqGynfafq3WrNLLfiII7ZYFdbomNoetvPUH2p2abtWVXYAewinKk0DNRRFFIDiuTR1qr5l4n/D4W5ckZoypP528q/rr8jSA855+40cTi/AQnKkoCupzTF1wBudkX1k1PBXA2GXIoxFxWCoYIw+HM+a4dp3JHX5VX8AsphrX8Ze8zvpYRtC8bOey7mfX2p3h/ALnEXN26SlosGa6RBuERoo2gbAbAbyTA8xuUp7c+DqSUY2yr4Vwe5jLi27MmypBZmnLcjUXLo7aeRPnoDXq3BeAW8MkKJYxmcxmaNpPb02pvh5s2E8O0sKO2pLHcsepPUk08ty8xEDKJ39PWa7sXTaNzmlksgc08rDFoIIFxQQpYHKQSDDRrEqKz9ngHEbaHM9vSYKsB03ZiIUCN9SJ27bZMG0kl2PtoKxXOnEHvjwrbQkyNYzhD57tztZUxr1jSpz44fJ8lQk+DH8TALw2IzXNg1tSVAmIN1oKqZIGUakzmNUmOxCpKiZ/EtsMqN1+8unzP7Aj2q6s4YT4dibhZiCQPvHY6SB+Df1IGpM6DjHE4a0bjW7YCnJmF0yzLoVRiNYPYASK4e429jZwiuSNhMaqm2uFsXA4T7wopz3C0gjaFSI37aVT3eLC2zpd1YHXKZhmAzQekEmf8q1/BeBYvF2xdypYVtUa9exDuy7hgmYaepqo4tyliRcui41pyQAHQ+ULMgqCZn5TXU4zyPU4/g51UVSZksXfUg9Pc9hH7VW4nFyTHXcjT5VfXeTzrN0ad1Zdevxb02OVQhH3iOP5WGv6GhNRIcWzPZ3fbY/L69KuuE8Ha+fCQgLAZ26QJ3/lqRc4SYVQuvbqfqBPympAD2EdHYIW3hpaBoQzDbfRes03NvgajXIzjeS8mUeKusQdSCo0YgjtppUccrlHQXGU5iAEVhmJnLl9DOkx1q4XiC2sPZzR8dxgDuU1A+tOcn28998Zc+G2GKZtTn+FPoxP9NZLJLS2zSWOKkkifmsXbXg3cPat3rbG2vhjKc0eX1Zdpn3pOZA4xgCDOtq0lttzIA8w0+fvFSOA8ODYhbzRnZmuEnSEkufnsKlcMw4usSxgXLvmPXLIWJHUAHWojG5O/Cspz229kPi1sNetWDqq20Q7fgQFvSczmuruI+7s2EUKudmPlMEjy5R02096e4HwwXXa4pZvM1tCw0CzmYlhtplGx67VacfwJsoGQ5XtN4toRowMi4onoGAOvRq17VYozfsnVc5JeiqwLrh8Sy3EnOPKuk5m1gz1J0npFWl/gIMvcIhQSR+BdtB37yateN8CbFYOziMKpZ/JeX8xBEkLEbbwO1V1jji3LltLqskaMG+E3BEEz2k7jeK4euxSxz14+GdGFpqn4K+zwE3XAAyKYgfiK6QX7TvHr0peY8MmFtC2kG7d0Mbpb6kR+JvhHua0WNxC2szknKgm4wPl28qx1kxpUXkXgFzGXmx2IBySPCQ/ijY/3QNPU1z9KsmaX7FzqKJnJHJbIBduqFZwIA/7adAD00itwnCkXbT13P1NS0TSugK+igtKo4Xu7ORailiu4oNWAgFKFoAoigBRRlopJpDOJrLfaDwq7fsWxaUsFuhnQfEUCsDE9RJj3FamaM1TJWqBOnZ5hw7kfFY24t7FjwbawLeHOpVFAyKQNgNJ6kjpW+wPCVtrHxGIk6AAbAKNAKsaSlCKhwEnq5ERYEAAegGlANLRWghCayXOnBi6fdgZrhRDqQ1wjS1an8NsElz/AHa11JIqZRTVDTp2UPLXK1vB2xs1w/HcjU9wv5V9PrXl3NuFNvEeC/3aosBnt+IrkkklGIhVlveZr2W9iCDCifXXt0MVBxarcBVkDA7jQn03FS+nTjpWwdzfc8+w/OkWkVw5VEVM1tg6wqhZKgSNI6Uzcx9i64y3BGkh2yn13Aq8xf2f4a65bw/BPdDkkeusfp1qvufZiphbd66O05bqz6gxA0H0qovPjWnZktY5O+Ct4hYNtQ5koCBowbU6ALr3qOmGe5mDu1q2DEL/AGp+HQvspJaO4ph+W8Tbvm0jBhbfytla0Cwglh00neucZicYE+8B8ykAnw3bKZDESAwJAriydVKT0rajZdMoq35FxOITCrcEQ5UEsTmYxoTJ8xBkAbTHrWVtsb6sxELJjcqpJM+5giKZvXrd5mYu0xBBUzvvOvUgdKu+Eizbtot3NkVi5AiGY6DMDER+tZbLkXO3gr+I4UYi+irIW2io7KOswFQdW1H6npWhtYcGzbw9tYa5dBKjYW0Hw+wl2JPcVNsY3AoCyF88QhYZoY6Tox9/lU7gWPwvi3bjXVWQtm2WRp8JRqZAgFjvudK0qNxjewU6k2hrilg2QoBJlSMqkAjO2TUH4ixgegFSxhjZw1vxNHt23ZyOrMW8pI3810f01HxN+xe4jaXxrfgq2ZnLBRFpcqCT+ZyzD0qdzY1t3W1ZuW2DmzbkOrA5mLO2/dk/pq5OP1SXnZBuko+jW8k8HFvB2QyiSC5HbOZ/aBSY/gVvFqyXgBqchBOYHrHdY3FX9hlACqRAAAgjYaDanSoPQH5CuqKWnSyN07Riz4+CGWcttAAhytcsFQIhgDms/qKa4xxyxftZMZh2QNqt21kuqD+YEa/KK2N7hNpwQUGvUSp+qwaqhyRh1YsniITMw5ZTP5leQa5+zKHwe3plavZg8HwTA+KDdx6Nhwc4sFWQEgQBcB0G23X0rcXue8BaUBbyEDQLbUtoNABAgCoeF+zoW0Krib6hjJyrbEk/4dNI2qbwzkLC2XzkPdYbG6wYD1CwB9QacIzj+lIG78lhwDjZxSm4LTJbJi2znzXB1bKBos+tW00019Ruyj3IGlQr/M2FSc2IsAjceKkj5AzW625YqLINSTVCOdLL/wBlbxN71t4dyv8AWwVf1qQOKYh/gwpWet66qR/hTOf2o1IKLfNXF/FKiy7Ko7sQo+pqqHDsTcJ8XEZFOyWECkd5uvmafYCpGE4DZtkEJmcf9y4Tduf1vJHyimrAdw/FVuEeGrsp/wC5lISO4ZozfKal5jS5qM1NCs4JrkGuqQLQIKKUikFACxRQaSgBSKbe3Pt8o/UV0zgbkD3qh47zthsKcjPnu9LKDM5J2noo6yTScktx1ZaNh0QFmIAAJJgAADcmBWb4tz/ZtSLAF0gBswP3Uaz5lkyPbrWN5k5zuXs3ihVtqQUtgyYABlzoTr029Ky+N4qX6nUtrtMLI2GkkiuOfVN7Q/JSio8mpxPOWIdpe8i6ZQFUCA5kSDJzCdDppuKe4VzfiV8yut4EAZbildFYiQ4A1IB/esdh+FudWeMhzQDGsZcxjU6DTTpUm5ZFqDGbLoqzJJ6kb6Ca5ZZZ3akzRNejac0cypiBZdUuB7ebNaZS3xADMpXRog9ay+OxqOBZvWntMEIBJliICy28HXboaiDjORteh1MGdASTpGmwqxs4+3eKq0I75gpADTO5YMNVJHfrWE5OT1S59m0JqtL4KHBcuizcK5iUvsgUx+EEswMEwQchj0r0fhZa5biAwclwm4kmAJO4gAD0rAXLV9by4eCG8UMjdhlIzr1iJ+gr3DgfDUtW1MAeVfkoH/Jr0ekcpPVL0c+aMYvTAw3N3DMNh7RPgWWdEkkW1k3LhhEn0GZvmKtrPIODtYMNcsIbi2wWPmE3CNtD+YxVLgLTY7iQDwbSub5I0nUi2rDvCqPaa1fPHEvDtKvXVz6BdE/97A/4TRqvXkkvsPTVIxXL/K+Ev3LzOreGLi21Id1mPjaQdyWUfKmW5Ps/x9u1kuImcpclzvmOQBj3XLFb/lngCrgkVhJf7xvQ3Dm/QR9Ki8zcr3bpD2gpIWG8zK75dV12zDod5oeJvGmuV/0lNKVMZufZXg4hTfWeq3BP1K0wv2T2Y8mKxaa/+qp/+IipnLnOqFPDxZ8K4pyzcGTNH5p0V/0O4Na9CCJBBB2I2reChNXQm2Ylfsyj4cfjR7OB8qeX7PX68Rxx/wAaj/KtkFpYqu1H0TbMePs5X8WNxzDt48D/APmpFv7PsOPifE3O4bE3YPuFYVqIoin24+h6mUFnkXAD/wDGtMe7guf/AHk1aYbg9i38Fm0n922i/sKlZK6C1WlLwKxKMtdRSZaaAKWiKIoAIpKWky0CGjTWJxiW1zXHVFG7MwUfU9aTGYkW0d2+FFZm9lBJ/QV4hi+G8R4zcN8W28LXw5YW7ajWFXNufUDfrWeSelbGkIKT3dHpPEPtLwiGLZa8epSAo0n4miflVHf+2JVmLdsQQPNeBnTWMo/3B61ncP8AY3iFKsy2nHVTdJPXTaO1P4n7PGUjPgZkQTbho3k+Vu0dK455sq8P+EbdqHiSJD/bFdOzYZD287nSfXr+lRG+0vENI/iVEmQLdoSu+isdx79qhf8ASOFBAezdtHyyDbuNGp0+GJjUn/OpOG4RhEywzISettts2pbsJ6ntXJPqp8fV+BrD6aIVzH3b8FzicQRt4hyohOuw06HX5VHuots5gAWaQyIcxVphDExJ1ETpV6MPhnKhTibxhT5EcrBPUKIn8Ue3tTePtBUSwcOcPMXS7pL5Uby5FBBLEjXNtrpUapS3af3YRST2MxxDhJJ8pkjdR8QJ0IOuvvU7CYQKggKNT6sDpBidSSBReuIniPJbKRrMCSCYjsBFQ+D44lDIBkzMSNJMjpppQ1KjOlqJ64zUjqRIEagL8WZhuRVdjMakSBLZSxBGU5TIGXqrTB1qHieIBpBC5jIZQ0AKHLFjG7HTT1qsv4gxqcwY9wZAmQSPTYV0QxmUpElsZ8SyNcoy7qoHQnqSZPzFO4S6fEEfFmHUgKBl09zrVYFNyYMyR5YiAOoA3Pt6VsOC8LCAO+kyTI+ERmOvQxTy1FDxpyZp8BcZsVZkR92ynvAgg94loitpx7imTDFQcpuSgO2VQJuP/Tp8xWa5Z4EzB8S8hYy2w0glAfLP8x0JpnjN9sTdt2bZJ8RjaXr90hm7c9Mzaewroi+1g/dh8ptl5yBw9lseM2jX3zREeQaIBUXmeMRiAo1z4i3YHbLb1ubfzM30rR8fujDYUMg/sigtrMS05UHtJn5VluT8Kz4xQxLC14l7WJJuAZWgd2diPQCpzbKGLy3uXDyz0REjQfKustFLNd6MRu5h1aMygxtIBj2pwJG21LRRQCxRFFLFMBKWkomgBTQRRQTQAAUEUTQDQAkUUpNJNIBaIpAa6pgRMXhVu23t3BmV1KsvdWEEaelLhsOttFRBlVAFVRsFUQAPkKg8e5is4RUa82UO4QaTr1J7KOpqd/EjTXfY9D10NZuUVyVpfI4TSTVfxDmLD2P7W9bQzEFhM77CTWYxfP1w4gfw9rxbAID5UY3XEeZlkgKBIiRrFRkzQx/JjjjlLg24aqu9hbOGF6+EUMwLuSfiIEgSdpPQdTWdx/OGIIMW7eFX899w1yJAkWl+e81leIc1YeZvXrmJZT+Py2wdRK21BGk6T/zzZOrh+lWy1jrl0aH/AK9xJzImHtkiALiszWxpmMiNSB2NZ3mXGglrl7EK92CmgUW7VvOWIEbkiOpMmqbHc7s6kLCITBgZQdlmB/me9ZbGcbRjIGc7gtqQd4yxAk1yXmybSexUskY/BD2Oute8qDJYBGZjoWk6e5NR8dxMg5F8oClQsaiSZnvIE1HDX7h0Vp7weu5000qfheT7zMZBgrmmde3bWtnoj8mjDd8Fa2M6L8QgKQsEjqSfbSnMFwp7mbygETGhG+/sP3rVYPllbRHiZVA0ZjHm16SJ2jUVPwOEF45MNbe9qwJCgJDdCwGg9vrU99vbGilj8y2IPDOD27PmcLp5c8nURDEjprpWv5Z5XuYoh3lLIgrKwXI/GR89B9e1XPAPs8grcxTZ2WItj4BA0+e/f3rZ4i+lq2WbRVHQdOgA/SujD01PXk5G57aY8FFzXdW3h1tL5Wbyp6KNXc+gE/Oqj7POG53uYoiFP3VkdkXQke5ms7xHiN7GYtlUQ13JatdkRpLQfZWJPX2r1bhuBWzaS0miooUfLr9Zqo3ly34iHxWxnubsG1+9hrZlbCm5evv0ARYAPyY/WneSsAQlzEOsPiHzAfltDS0sdPLFX+LwaXVKuJUxIkiQDMGOmmop4AbV0dta9ROrahRSFqUGuRdBrUk6DUs1yHHpXVABNUWN5hZHuoFLMIyECQBAksfeavaZ/h0lvKPN8XqKBOyst8eMhSgDTBzNlHcdKsVuXDvkHsSZou4NGkkCT1iuFwIX4CV/b6UAr8ki2WnzZSPSZ/Wu+lNWXaYYfMbH/Snc1Axa5DUs0ooABQTSyKJpDEFGalopiMxzxyr/AB1gKpAuISyTsZEMpPSR1ryd+DYiy2S4Wtn8t5nt2wYiVdfLB2kV7ya5e0CIIBHUESD8q5M3TrJvdG0M0oKkeGixibceHhsO7b584uA9R1j9KS7xfibgzlSREKkCNuhr13E8n4O4SWw1knqQgU/VYNMHkPB9LMR0Fy4B6firjfQvxX8l96+TxO7y3irxBu3QB2mP0n2qQOSuhuZY6gHfttp7TXsh5DwR0Nkf1vr7yxrq3yRgV2w1rodRm/c1f+Ll/wBl+DO4emeM/wDSeHA81wsRE7GD+tT8DwNSfucJiLg3/s2AJGkgwFMmvasPwq0nwW0X2UD9qkZaqPRt/ObFrS4R5fgOV8c+2HtWR0Fy4Ado2QMf2qyw32b3mA8bFZe62U0/qf8A0rfha6C1tDo8Ud6F3JMyOG+zHBqwa4Ll5h1u3Cw/pECtRYwyoAqKFUbBRA+gp6KIrqjCMeES3YZap+ZeGG+ltC2W1nz3m2i2qkwD0nv03q6y0MgIggEdQdQRTatUJGN5G4KCz4siPEZzZEEBUYxmAO3lVFHoD3rZAV0BSLUwioqkNiZKWiKSKsQuWkIpRSRQAACjwxRFGWgBQtEUmWuhQAkUQKQ11FACRRFLFAoABRSLSgUAJFLNGWjLQAUUAUR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6" name="Picture 16" descr="https://encrypted-tbn0.gstatic.com/images?q=tbn:ANd9GcS5tfVcJq-UlXYyQ7j7P3AnMwSE4np8BxpNQABFgPB6Lqusfh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643182"/>
            <a:ext cx="1285884" cy="855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8" name="Picture 18" descr="https://encrypted-tbn3.gstatic.com/images?q=tbn:ANd9GcQmMSPQSZBuPUavl7kvcFJt37IfVI1c88Em1_-qSYwDemuoyLVO_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3214687"/>
            <a:ext cx="1285884" cy="95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80" name="AutoShape 20" descr="data:image/jpeg;base64,/9j/4AAQSkZJRgABAQAAAQABAAD/2wCEAAkGBhQSERQUEhQUFRUUFBUVFRUUFBQWFRUVFBUVFRcVGBQXHCYeFxkkGRUYHy8gIycpLCwsFR4xNTAqNSYrLCkBCQoKDgwOGg8PGiwkHyQsLCksLCwsKSwsLCwsLCwpLCwpLCksLCksKSksLCwpLCwpLCwsLCwsLCwsLCwsLCksLP/AABEIAMUA/wMBIgACEQEDEQH/xAAbAAABBQEBAAAAAAAAAAAAAAADAAECBAUGB//EAEYQAAEDAgIHBQYDBgMHBQEAAAEAAhEDIQQxEkFRYXGBkQUiobHBBhMyUtHwQoLhYnKSorLxBxQjFjNjk8LD0hckQ1RzFf/EABkBAAIDAQAAAAAAAAAAAAAAAAECAAMEBf/EACoRAAICAgIBBAEDBQEAAAAAAAABAhEDIRIxQQQTIlFhQnGBMpGxwfAU/9oADAMBAAIRAxEAPwDxBgRgUOk1EAVy6EY4Ug5MUgiKybbqBop5UwjQt0Q9wFMUgnUgEUgNsgRAQ80WoYQgowrodSaUmsOxWKWFJsM9mZPRFJvoWUkuwUJ2tWpR9n67h3aFY8Kbz6I9H2WxTnaIw9Wd9NzR1cAFYsU/plbyR+zI0E3ul2eF/wANcS743Uqe4vLj/ICPFWf/AEuqf/Yo/wANTzhWexP6K/fh9nCwmAXb1P8ADGsMq1E83j/pVOr/AIcYsZCm7L4arfJ0IezP6Is8H5OTJTaS1u2/Z2thXFtVjhH4tE6JsDZxssVzD95qmSce0XRal0TQHOMqw1tlB9NI1oaL2CSJSdZMakpbHHFQD+yb3u4pimbUUsPElKZSBukUdEpkAk4pOchylchkhpSSTtHBVt2OKm5EhBYUZrzCtXQjESphQCmiKx/JTaEMIoCYViBTpmhX8B2TUrH/AE2k7TkBzKeEHJ0iuUlFWyn7uQtjsL2Vq4ggsGiybvdOjy+Y7gul7G9hWtIdWOkdTcm8zmV2NJgaA1oAAsABAHAalux+lS3P+xiyeq8QMLs72Jw1KC5prOHz2byYPUldBhgGCKbW0wPka1n9MI9HCucrDezStPxjoy3KRXNdxzceZKI17jrKu0uzNy0KHZLbWyVcskUPHHJmU2i470J+CfvXV0MA0AT19bQPBFfgQqP/AEbLvYdHFHBVEOpTdMkLsHYSEKp2c05gKz3l5F9hnIPrWIcJBzBuDxGRWHiPZfBvJJoAH9lzmeAMeC77EdhtP9lmYjszRyA4geqsUoSEcZR6OExX+H2HcO5Uq0zv0ag8mnxXPdo+wtemCWRWbtp/F/yz3ukr05+HIQXN2pXghLwGOacfJ4hXo6jaNqpkwvZe3vZiniWkkRUizwO9+b5hxvvXlnbHYlTD1CyoOB1OG0Fc7PgcNro6ODPGen2Z8qGipFOHLLRrIhyYlE4WUNFLTJZElOSnIUYUCJSp0yTbxsohJAhFoRgEFmaOFYhZCaphyiApAJxGSYFY9zkAJJ1a0Kkxeiey/s17poq1R/qOEtBHwNOR/ePgteDD7j/BlzZVjRm9hexlg+vyp/U+i6+hQawANAAGwZIgbsVzD4MldaMYwVI5cpSm7kCptJWp2dgS9wR8L2WtvAYPRIKoyZq6HhjbZYHZAa0Qqz6BByXQ0KoOad1FpXM95+To+yq0YeHwZK0qWEhW9EBSZdJLK2NHFXZXdRUfdK09wCqvxAQi2xmkiBpKPuU4rI1KoE9tC6ZBuFlUsdgFtsCG5oNkkcjTGljTRxtbDDYqtXs8OyXX4nsxrtyqjseNa2R9QqMjwO+jhsVhSw/e5ZXa3ZtPFUyyoIObXa2u27+C7v2hwADJ2LhKpg/f2Na145LJHZnnBwkeX9tdgPoPLXjg4fCRtCx32Xr3aFBtVui+4O3V+i4Dtz2fNE6y05H0O9YfUel4rlHo24PUcvjIwdJPFlBzITEkLA20bqT6FoqJTSnaluxkMkpJoUCMwooQqQRk8dIRiBU2hQajUhKdK3Qj6Os9guwfevNZ4llIiAcnVNQ4DM8l6CWSfM70PsTsoUMPTpAXDZdve+7j5DktNtKPvWu5jisceKOJkn7knIHQwcZi62MHhMlQpZre7MbP3ZJlk0g442y/hsMAAjmmj0qaL7qFy5T2dKMNFNrSERpKMWJ2U0OQ3EAZ2rRwxsq5ownY2Ekvkhlpll1AFCdgWnUo+8O1RdiHBIlJdMZtPscYFoRG4YAZKqcS5N7x21NUn5FuK8F+QFm4qtLu6pOlRDU0Y07ZHKwYxTlI4wqNYKu4qyl9C20Z3bFQvBC5PF4JdhiTKyMRTBW3FOkZMsbdnJVaMKricK2o0scJafueK6DF4VZlShC2J8lRkejy/tjs00ajmO1ZHUWnIrIqNXovtf2b7yj7wDvU8/3Cb9CR1K89qtuuN6nFwl+Dq+nycogYSIUyFFZaNaZEBSKcJFQJCiEQIVIooKK6FfZNq0OxaYNekDkarAeBcAs8K1hapa5rhmCCOIMhXYnU02VTVxaPfxS7x4nzQqourGDrirTbVblUY14/OJjkSRyUH0rrs3s4ZDDMLnR14bF0mCtAG5ZPZ1LXrPotagL/AHms+V3ovxG3h3Kw5qzWYsCJMfVV8R7RtEwRbM7Aua8cm9HSjNJbNgga1JrQuQr+0Vi4nMwBwzPpzRML7S272Ux09E79PKgLNGzqmCVJwWHh/aQEEm33kiv9omDXmJ1ZTmq/an9FnuR+zRcoSsut7QsBAnlrA1IVXt5obPEeR9VYsUvoRzj9mu5sqzRpLmsN7Qg6R2R0JhdJgcWHgEHUkyRlFbQYOMuiVSnKC+jCvQgngqYyLHEwu08UGC+1c/V7a0XDWDedR+9iue0mI0ZBm5IMao9VyLnxpNdcAzryjOxnK8LqYsacbMOTI06N2t2zpPOlHeMyLC+z71IdXESuc96fhJuPhO3d6otDGki5uIWhYq6KXks0az7qs+mCmFbS2643HZ1UqRi3RWrRSzMfT0g9jsiC08CIXlfaGELHOac2kjoYXsWIw1yV5h7YUtHFVBt0XdWArL6xJwTL/Sv5Uc8GJlMlRhcujqIiAkU4USlGQOmjAIdFqsCmiugPsgArLQhNajsYY2hWJFUmev8A+Gnboq4b3RjTo2jax2R6yOYXXaF5Xh3sl2k/D4lj2yQTovaD8THfEOWfEBey1sWNCRstwXTg3JcjmZIKMqRrYelsR6tUMGf6bSqvZ2KD6QeCJEg8RY+h5ql2niLHdc/fGEvHlKiJ0in2h2wSSB8RyGwH1PgFk/5jShodbSjL4nENiNoueAaScwqeKrEb3PnkD9YjgoUXw8bGnQtb/wDR3SfBaVBJaFtljEYsudY2+FsbBN/VNUxsuAGQsFn0XQCdcQNxI2cEShViLxpXJ2MBJjnE8xtKZR0SzWONPdYCLZnVpHPplryU/wD+jLyZ7rbgcLNtx0VjU657ztd44vn0kp/ew29/hJGXdOQ9d0hTigWzUxOLMMMyYIJ3iD5OSxeN7lMfvnq6PJqza+Is3eHOP5nH0aFHG1rtGprGePfP9SnFEs1sLji1rDNtMl182O0WX3Wd1Wl2V2+6kHGbhzW/1z4tXM1H/h2CmzmSXH+YOSNfS95GupIuBMe9POxSSxqS2PGbj0etdj+0rKjW6RAJkcSCAY6ytWvVgEheMUu0nNYwgmxeNmsEHz6Fdz7P+1AfTaHAWBBkzLpgHzXOy+l4/KJtx+o5aZZ9oqIqUHP1tPCQYmdp4Lz7GOgz8oYeIgA2XofamJOhow2DsGogiLjac1xHbGFDXtDTOo8D5xpROVlq9N1TM2d/Ixq9SII/CYnxaeY8lNvxiMnCeRH9+iA9ljvYHc2GPIFKi/usPykjiLOA81rM5pUSevnqPMK80SQef1VSkI5T4XHgSr1MW5nxCVkGxAXlfty7/wB7VHy6DejGg+K9bLBm6wF3HYBcnpK8R7WxxrValQ/je5/DSJMLF6uXwo0+lj8mzOKaFOFFy5x0URSKZOgxrD4bCktBF/vWjOw8EjYSDokOFthFiE+Bb3RfwV+k4yPULYsaaRlnNpsp06M6ugWlgey9M6+aK2pB1EbwfIEBW6faIYLuj9imGtcZnXqG+Oa0wxwjtmac5Po3uzOyWUwSSC45nWt7szt8UqTg9nvGNeGNMib6r5iY4aQXFYftB9SwhoF4zDR8zjrz5kwFqVcS1gbpToU7xk6pU323ibfKBey0NprXRnVp77PQsL2jTOkymA2NF+iIkB1oOoOsDGxwTVGlzDOub71552B287/MgmXaTiH8HfF07u4Rb4V2va2IdTAcCHU3XBGqTA5fqkjXgZ2nRg40aLibCB3dZkQAdls+KotfA4NOvXUt/SrGNxenflyGrmfNUC/Pffx+gK0CWFeLNaNd+tgmc/4r2920CNn+mPUor23O5sDwB8yg1fxau6wazqZrPBQFkXOhsbwTxLZbyA0uqLUqZ8Kf9E+ahoZfvMHLRunF+ei7+GxUISq3IA12/hOgPBqas8OrH5Q6/wC623kPFWKFCDPytJ8THiQqwowDqm53MbcnnAjbG9SiE2VzOkbkl1Q8pDP5iVCm+w/dc48xoN9P4kNwm2WlH5WAWHGBPIbUzXTlYvIHATboA032qBLXve6Rq0afU9//AMuqPTxbmNZBixPVVWu0g4/MRG4AiOmk0JPib5Nz4AZcSbc9yBDrWdtGpSIcZLQ3Im+k1h856qliL3H/AAzGzu/os3B1D/qA56QvtMmfvgr5qd07RojloE+qVRroLbZVr4X/ALojg36lVKVKGx/xB5GfNbLjLjG2p4gIWJwUNB1STzP6BMV2V2VPv8oHqVrYNs/f3sWTQZJEbfVbuFolrR1Pn9UkmOkZHttj/c4KtBhzwKQ2zU+KPyB68YcZld1/if2nL6dEH4Qajv3n2b/KJ/OuFGRXL9TK5UdH00ajf2QKGVMqBWY0ojKSQTpWNQTC1CBHoSrQqu/a8GhSwWEBaO8dsT9FeZgmDbzhv8zifALbGEtbM05xsqtDtZInZPmVo4PAnWCN2bj1+HifFGovY0W0RvEg/wAZ7x5aKFiu3B8LQLCO6IB3umb79wWhKMP6jO3KWomk3ENpC0TmGC4B1OcT8Tt5sNQWXjO1HVDY31R6TxN9UnnmuxDnZm2712lHogNzz2IPI56XQVBR2+zW7JeaY2kkCAbxNmtOom4nUC47J6bsL2pexwpGKlOO8DqJFy2fhbLhbLR0dhXEOxMWGZkcAc+Z1q1h62i2wJc7utG07d+Z670ye9CSjZ6VQo4PFioKJdSqN0XEOsG6d4LSY1XuIvbbV/2dZSdpV6rSxsDRaQJzkEgyM5t1C5VtX3dEA377nOcJ77y1stk52LRH7c2uq9Rpr12USZazvVnaRyHef3jlnog7Si8jQqhZ6J27gabqDa1BsAtDjokkOa9rXB4kk7J4jauPqVs/v5for3Z/tc6mC4O0mEuhjp+AZEbC6XujUHtAyC3H4rB4ii0VgKLwSRolocQbmXfimZvOWaaGXQJQOWGKvG2/S4PimbjvhO/z+yruK7cwNP4aBdoxGkSAZkg3LpyBvqe3IyiYPt6hVOgcI0yAe7o7BmQ0RckTkCFZ7qE4GlhqU4Q1dJvdaJaQRABdLZIA0gRG8kXMt0sSpWDjqIsTvOpo1x9DuVse1NN4e1zdHDOHu2gWgMkuqaxc22f6fWT/AGdFVulhageInQMabdIQZgm4kC05i4lCGW+2SWOjOmRJzdpHlHqTHRPSN76iRyABP8ojmiu7CxIa5/uX6NxIGkBAj8OUAg8kHsyi6q8MYCXOOQExpkZxkA25KtUkxeLLbWaLR95EvPkAqTKsy0mJA2fE6SJ3R5rt8SzB0WCg/QfVqNcZkh37Rn8DZkCc4jbHG4v2exDXOIY57XEkOYLRNxGq2oeqrWRMfgKnisyN7strgc+EdQuiwjfeNadZ0J5C5jZdcszCVCCPd1C4Xc0MdPxN1RYWnmtrsKhiGmzC0bakjbNs9TTYagjzBxOjwmBaTc8QNUgT5Kr2zjKYYIf8QERquJBMyTYdVnYr2jpYZrwxxqVYAMGAHPhsTcTBNr71Qrdu4GrBfTLCXOu3WAYE6JytIGq+1I5UxlC0WOx8cPeNHDq79IXV43tmnTeG1JktkR5rkuz/AGkwTC51KmdMCRIN7CIJy4rExnbTquLLnHNrQBqEQI3DPqhKV7Co0ct7W1i/FVHu/EbDY0ABo5ABYwNl0nblLSv9wcui5x9OCubmhUmzdilcUiLghEozghFUlyIBIhSATEIMdMtYbGkAC9t4RDj3bh0lUaB+9GUf3gGZPKArvclXZVKCvoI57nZknwH1KKylwA4QPvigMrfKOZ+pRAfmdy1dCmi0K0wzKny3O3UPqiUKZcTom4Elxy3AbyqoJOdhs1/oFoYLHuazQGhoaWkdJoN9Etkk3IAJjfdOnZW1SA0aVz4lXsMZMzFoH7INiefjwVSncDU3+r9EStVsQDbMnw/QK6LUVZW1bos1caGgvGTe7Tbtd8x2gTO8lTZUdQpFkw+t/vDra0X0D1JO8xmxVcEMqjraP+7GoR+M7hM73EJNrXNR2QiM5JzaOP4j+qTbdsn4NGn8TWmBHedeQGgz5iYHybyrFftLuOcRFjoiBMGwbPh/zdqzW1TBB+J13bgIIHDu5bG71XxmKBIaZDZEwJIEQTc3MeJO1NJ0hFG2Nh2mo9o+Z152XJ4WnqFtNrwwhnxVToMmAAwS0u5kkncXHUCsnA0rTrf3G2mB/wDI6Ndho9VfGIALnQIY3RbyGjA23OjvBQSsaXYWs8EMpNykNGQ7rLk8S6DwDxrlaGAxvu5qAlpkwRsAm+2Zaf3crhYOFqSXHaC3iB8XMuI6uVvGYiCGamiXRrLTcRsNQ6IGxp2yonXQjj4OwwPtfXaC57w8HU+IFwTIjPI6snZZK3iv8Qy1p0aYa4Egkme8BJteS0uG6WOXEMxWjcwSwSZvLybA7YlrTucq3adbRAEzAudZILiT/GKl9jxtTNrsCW6BYjtV1Ss6o4y6QLHKJyPI8jay28N7T16VMBlQ5AxeDpGADe8iDJvYXzXKYGmXEbz5WF+J8VoYhxkgG2kQODYptO4Q5CD0PJbo63/bquylMMzAm/eycAW5GQG2OwjbOH2n7YV6zXBzu6bENsCIMztn1VXHmWUmi2k6ekGT/wAweKxqwhg3z/0/VFzaJCKZbp4oi86weYmFVfWjIyOngk3L72Ks4W+96pk2WxS2XMPiInfA8CjHFnTDtf8AY+iz6ZTuUU9E4mria8gkee2bRuMrHxLeisNryI2ZeqrvfGeSmSVoMFxAHNCIUy3YokLKaEQJTKWimIQYxCk3jyRQQNXVNQJyE8IsrEHaBvuU3HWiN7GAOjMxfWIEbdLXwhO0DVc+PIalEUr5l3D6lHiLGG7hdx4/YViRU39D027eQF/D8RVw4eDDx3h+D5d9QjI7s9ypsqROjbf+I7pyaOCc1rXy+7/qrk0uyuSbDvqbDzNumwJsPhzUvcUwQN7nRqGswOQuh4eiakEyGTExdx+Vu3yE3RcXipinTtAgkEwBrA9TrO5Fu9sFVpEq1fSMA90QDGRjJo/ZGe8p2ukifhbYDa43J+9wVd1gGt5epRrAAXIHrq5m3CVL3YteEE9/APXyMeE8gqbQXPEf23+vJNXq2jb9nxtyU6AgTrPl9+qRvkx64oue/i7dQDWbePHWd6WJqBrWMGZAceAkN8STwLUKl3ngHJsk+JJQTU03k5aRjgB9LDkn5eEJx3ZrYZ4a0ubpWgt0oubhmX7ZqP4MGtV6FQSDtOkdzG91vM948go4x8hrBtjnYE8gI/KdqBOlJFtIhrRsbZoHTyTdPQF1ZoUKpME3MmpG/wDCOrmhV+0qg70GdQsMg4MBB2n3ZP5jtRKVaHA6gRzDAap5SGBUMW6GRrAZ1DZ/6ihOuLBFbL2AGjonXoNJ4udP9LCh035feQe4+Q6ImHq6Lna4a0bvhMH+ZV6rtmx56sEeZT9KiLbNDGifdjY2p1DWt/7ay8Z8DeAPVrCVo4t40qXGo3q/6OCzq4JaB+wzxptCSbtOyQD0aduni2E3a3uS8f5dtRjNBkio4OdpxDjItBJsp0DIbvaPAx6qtVHe4k8tnopKKaQYvbK9FvnHW4R/dyQNot9ELJxGp1x/UPUIpdLQR8TTPRLFJIeQJ1MtPT9OSasyRb+42cQrNSoHgOHMbNo5IR+/r9UHHQEzOc5M6ys1aGsWOseqAac7j4LPJNaNCdg2lMVJwPFRPNJY41CrCK2tuVdieUObWhnFFr/MONsuATaQ2z97lXA4ojWHXbz6BNzbEcUSNZHo0db+IbMTvJ1BCpuAy6m55BJ9X6/qU9+WK/wWa+OJsOAiwA2AahdJg0RfXn9ENlMAjRdNpJIiDr47lNg0jsA26gNZ+9ae3dvsRpVRYYzRGk4fF8IOvZE5hCqVDzn+Y5ngBZLE4jSIiwA0WjWBPxHa4+qruda3AepRc/AFHyKNJwA4BWXGOVvRAoCJJ1eZRKpJi8x3QJnPZuF0sdIj7DB2jTJGbzH5R9SPBSwTYl3yiBvdP/kZ5IeMPeDR+ADrq+qI9sACcgSeOZ9Vau/20I+v3I1HZ3yGiOJF/CeqQNw35QTzyHiSoEXaPzO4uE+DQETBukkQPiF7z3QXEbI7sqJ7JVBahEkbGOIgZ6bg251d0DrvVXHGx4+gU3Pl1Tg1g4NAA8AEPHNi37bvCErl8X/3kKWy4yp3nch4AIVT4h+6R/KPok0d53I+ajWf3hxPQyrW9fz/ALErZYq1ZYwnU9x5Qx3oUCs60bJH8LnAeQ6KZM03De3yc0+iC6pN9t+ZA9Qg39hiieHqd390g8jb1CLiBItvgb5/QKpSffcZHI5fe5HYSRvHWW/pf8qkZXGiNbA1ZnKDOR2zN9l/NPTrwZ68ChPcSSDrvJPW6GD4ZqrlTss46Dip7t5+V1+B2ouIbcwbaiJHmgCrI0Ce6TPMSJjbdPRpuIcCCQwCXagHEASd5MI8gcb/AHFp7eqHVZy36ipPjemDoSvfYVoB7o7uSGeCtBw2RwUXFv8Af9EjivsdSKDVNvFDClKzGgJrz6WT6UW/shtcnCaxWiYcpNCi0XRy3UBx3p0hGPSZPDXvKPUqgDRH5jOvZwUA6BGz7hBKtbpaK6slp2tr6nemcJsMhb9VJrde0W4bVJtNV9jE9KwGy6lhWguJP4b8z9joouFj06IoaA2BPevfPK+W/S8FapbK2tDYSkXEuOQOkd5Mho8CeSkWyY2kDyLlPC0wATsAPOR9fBRFIm+4m9vjzPQp1pUB9kWnN51yeF4HgIUsEIjcHuP8MDxTPpENjaZ3xYX+9qmwQ1x4N5QZPWEI/wCANaK1P4XHaU+NFvzu9FJo7h+9hT12SPzH0+iRv4/wP+okw978o8D9JT122B3+n900Xad0dRBRg2QRx6i48JVidpoWqBUnXIOsKMWI1g+By6O80SAIz+/7qNcQQeR5R6eIU/SDyVHbOYRm1Lg7Y6hRr0ryLic9yiAPokTaY+miVZmziPohE6xzVmm6fUHzQalOL6jn97VJK/kiRfhlc2NkQVJF/FMWxwUXUtf2UltdD6JCrFjyI+7qTTsIPD6ZoNMSYkDefh6qB3IcmHiWPfN1hRdUbs8f0VckppSvJ+A8EDlKUklSWilOHJJKEJMqEFHbiju6JJK+PgSSQ3vipCqdydJQUmK53JziDuSSUEGdXMDJTOJNrBJJFdMBI4g7lNuIJIFoy5JJKNkoY4o6U21KVbHucCCBmTYAZ7YzySSRt7FroF/mLZD7hSOJtkEkkPAQgr2yH3f1RW4iLxsKZJG9hZGrWztvQzit2aSSMWxfJXbi9yb/ADG5Mkg2WUhqlfI69qM3GyLgJJJov5URpUQfXjLXvQnVtgTpJZBSAmsmNXakkqrLKIl6Wkkkg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2" name="AutoShape 22" descr="data:image/jpeg;base64,/9j/4AAQSkZJRgABAQAAAQABAAD/2wCEAAkGBhQSERQUEhQUFRUUFBUVFRUUFBQWFRUVFBUVFRcVGBQXHCYeFxkkGRUYHy8gIycpLCwsFR4xNTAqNSYrLCkBCQoKDgwOGg8PGiwkHyQsLCksLCwsKSwsLCwsLCwpLCwpLCksLCksKSksLCwpLCwpLCwsLCwsLCwsLCwsLCksLP/AABEIAMUA/wMBIgACEQEDEQH/xAAbAAABBQEBAAAAAAAAAAAAAAADAAECBAUGB//EAEYQAAEDAgIHBQYDBgMHBQEAAAEAAhEDIQQxEkFRYXGBkQUiobHBBhMyUtHwQoLhYnKSorLxBxQjFjNjk8LD0hckQ1RzFf/EABkBAAIDAQAAAAAAAAAAAAAAAAECAAMEBf/EACoRAAICAgIBBAEDBQEAAAAAAAABAhEDIRIxQQQTIlFhQnGBMpGxwfAU/9oADAMBAAIRAxEAPwDxBgRgUOk1EAVy6EY4Ug5MUgiKybbqBop5UwjQt0Q9wFMUgnUgEUgNsgRAQ80WoYQgowrodSaUmsOxWKWFJsM9mZPRFJvoWUkuwUJ2tWpR9n67h3aFY8Kbz6I9H2WxTnaIw9Wd9NzR1cAFYsU/plbyR+zI0E3ul2eF/wANcS743Uqe4vLj/ICPFWf/AEuqf/Yo/wANTzhWexP6K/fh9nCwmAXb1P8ADGsMq1E83j/pVOr/AIcYsZCm7L4arfJ0IezP6Is8H5OTJTaS1u2/Z2thXFtVjhH4tE6JsDZxssVzD95qmSce0XRal0TQHOMqw1tlB9NI1oaL2CSJSdZMakpbHHFQD+yb3u4pimbUUsPElKZSBukUdEpkAk4pOchylchkhpSSTtHBVt2OKm5EhBYUZrzCtXQjESphQCmiKx/JTaEMIoCYViBTpmhX8B2TUrH/AE2k7TkBzKeEHJ0iuUlFWyn7uQtjsL2Vq4ggsGiybvdOjy+Y7gul7G9hWtIdWOkdTcm8zmV2NJgaA1oAAsABAHAalux+lS3P+xiyeq8QMLs72Jw1KC5prOHz2byYPUldBhgGCKbW0wPka1n9MI9HCucrDezStPxjoy3KRXNdxzceZKI17jrKu0uzNy0KHZLbWyVcskUPHHJmU2i470J+CfvXV0MA0AT19bQPBFfgQqP/AEbLvYdHFHBVEOpTdMkLsHYSEKp2c05gKz3l5F9hnIPrWIcJBzBuDxGRWHiPZfBvJJoAH9lzmeAMeC77EdhtP9lmYjszRyA4geqsUoSEcZR6OExX+H2HcO5Uq0zv0ag8mnxXPdo+wtemCWRWbtp/F/yz3ukr05+HIQXN2pXghLwGOacfJ4hXo6jaNqpkwvZe3vZiniWkkRUizwO9+b5hxvvXlnbHYlTD1CyoOB1OG0Fc7PgcNro6ODPGen2Z8qGipFOHLLRrIhyYlE4WUNFLTJZElOSnIUYUCJSp0yTbxsohJAhFoRgEFmaOFYhZCaphyiApAJxGSYFY9zkAJJ1a0Kkxeiey/s17poq1R/qOEtBHwNOR/ePgteDD7j/BlzZVjRm9hexlg+vyp/U+i6+hQawANAAGwZIgbsVzD4MldaMYwVI5cpSm7kCptJWp2dgS9wR8L2WtvAYPRIKoyZq6HhjbZYHZAa0Qqz6BByXQ0KoOad1FpXM95+To+yq0YeHwZK0qWEhW9EBSZdJLK2NHFXZXdRUfdK09wCqvxAQi2xmkiBpKPuU4rI1KoE9tC6ZBuFlUsdgFtsCG5oNkkcjTGljTRxtbDDYqtXs8OyXX4nsxrtyqjseNa2R9QqMjwO+jhsVhSw/e5ZXa3ZtPFUyyoIObXa2u27+C7v2hwADJ2LhKpg/f2Na145LJHZnnBwkeX9tdgPoPLXjg4fCRtCx32Xr3aFBtVui+4O3V+i4Dtz2fNE6y05H0O9YfUel4rlHo24PUcvjIwdJPFlBzITEkLA20bqT6FoqJTSnaluxkMkpJoUCMwooQqQRk8dIRiBU2hQajUhKdK3Qj6Os9guwfevNZ4llIiAcnVNQ4DM8l6CWSfM70PsTsoUMPTpAXDZdve+7j5DktNtKPvWu5jisceKOJkn7knIHQwcZi62MHhMlQpZre7MbP3ZJlk0g442y/hsMAAjmmj0qaL7qFy5T2dKMNFNrSERpKMWJ2U0OQ3EAZ2rRwxsq5ownY2Ekvkhlpll1AFCdgWnUo+8O1RdiHBIlJdMZtPscYFoRG4YAZKqcS5N7x21NUn5FuK8F+QFm4qtLu6pOlRDU0Y07ZHKwYxTlI4wqNYKu4qyl9C20Z3bFQvBC5PF4JdhiTKyMRTBW3FOkZMsbdnJVaMKricK2o0scJafueK6DF4VZlShC2J8lRkejy/tjs00ajmO1ZHUWnIrIqNXovtf2b7yj7wDvU8/3Cb9CR1K89qtuuN6nFwl+Dq+nycogYSIUyFFZaNaZEBSKcJFQJCiEQIVIooKK6FfZNq0OxaYNekDkarAeBcAs8K1hapa5rhmCCOIMhXYnU02VTVxaPfxS7x4nzQqourGDrirTbVblUY14/OJjkSRyUH0rrs3s4ZDDMLnR14bF0mCtAG5ZPZ1LXrPotagL/AHms+V3ovxG3h3Kw5qzWYsCJMfVV8R7RtEwRbM7Aua8cm9HSjNJbNgga1JrQuQr+0Vi4nMwBwzPpzRML7S272Ux09E79PKgLNGzqmCVJwWHh/aQEEm33kiv9omDXmJ1ZTmq/an9FnuR+zRcoSsut7QsBAnlrA1IVXt5obPEeR9VYsUvoRzj9mu5sqzRpLmsN7Qg6R2R0JhdJgcWHgEHUkyRlFbQYOMuiVSnKC+jCvQgngqYyLHEwu08UGC+1c/V7a0XDWDedR+9iue0mI0ZBm5IMao9VyLnxpNdcAzryjOxnK8LqYsacbMOTI06N2t2zpPOlHeMyLC+z71IdXESuc96fhJuPhO3d6otDGki5uIWhYq6KXks0az7qs+mCmFbS2643HZ1UqRi3RWrRSzMfT0g9jsiC08CIXlfaGELHOac2kjoYXsWIw1yV5h7YUtHFVBt0XdWArL6xJwTL/Sv5Uc8GJlMlRhcujqIiAkU4USlGQOmjAIdFqsCmiugPsgArLQhNajsYY2hWJFUmev8A+Gnboq4b3RjTo2jax2R6yOYXXaF5Xh3sl2k/D4lj2yQTovaD8THfEOWfEBey1sWNCRstwXTg3JcjmZIKMqRrYelsR6tUMGf6bSqvZ2KD6QeCJEg8RY+h5ql2niLHdc/fGEvHlKiJ0in2h2wSSB8RyGwH1PgFk/5jShodbSjL4nENiNoueAaScwqeKrEb3PnkD9YjgoUXw8bGnQtb/wDR3SfBaVBJaFtljEYsudY2+FsbBN/VNUxsuAGQsFn0XQCdcQNxI2cEShViLxpXJ2MBJjnE8xtKZR0SzWONPdYCLZnVpHPplryU/wD+jLyZ7rbgcLNtx0VjU657ztd44vn0kp/ew29/hJGXdOQ9d0hTigWzUxOLMMMyYIJ3iD5OSxeN7lMfvnq6PJqza+Is3eHOP5nH0aFHG1rtGprGePfP9SnFEs1sLji1rDNtMl182O0WX3Wd1Wl2V2+6kHGbhzW/1z4tXM1H/h2CmzmSXH+YOSNfS95GupIuBMe9POxSSxqS2PGbj0etdj+0rKjW6RAJkcSCAY6ytWvVgEheMUu0nNYwgmxeNmsEHz6Fdz7P+1AfTaHAWBBkzLpgHzXOy+l4/KJtx+o5aZZ9oqIqUHP1tPCQYmdp4Lz7GOgz8oYeIgA2XofamJOhow2DsGogiLjac1xHbGFDXtDTOo8D5xpROVlq9N1TM2d/Ixq9SII/CYnxaeY8lNvxiMnCeRH9+iA9ljvYHc2GPIFKi/usPykjiLOA81rM5pUSevnqPMK80SQef1VSkI5T4XHgSr1MW5nxCVkGxAXlfty7/wB7VHy6DejGg+K9bLBm6wF3HYBcnpK8R7WxxrValQ/je5/DSJMLF6uXwo0+lj8mzOKaFOFFy5x0URSKZOgxrD4bCktBF/vWjOw8EjYSDokOFthFiE+Bb3RfwV+k4yPULYsaaRlnNpsp06M6ugWlgey9M6+aK2pB1EbwfIEBW6faIYLuj9imGtcZnXqG+Oa0wxwjtmac5Po3uzOyWUwSSC45nWt7szt8UqTg9nvGNeGNMib6r5iY4aQXFYftB9SwhoF4zDR8zjrz5kwFqVcS1gbpToU7xk6pU323ibfKBey0NprXRnVp77PQsL2jTOkymA2NF+iIkB1oOoOsDGxwTVGlzDOub71552B287/MgmXaTiH8HfF07u4Rb4V2va2IdTAcCHU3XBGqTA5fqkjXgZ2nRg40aLibCB3dZkQAdls+KotfA4NOvXUt/SrGNxenflyGrmfNUC/Pffx+gK0CWFeLNaNd+tgmc/4r2920CNn+mPUor23O5sDwB8yg1fxau6wazqZrPBQFkXOhsbwTxLZbyA0uqLUqZ8Kf9E+ahoZfvMHLRunF+ei7+GxUISq3IA12/hOgPBqas8OrH5Q6/wC623kPFWKFCDPytJ8THiQqwowDqm53MbcnnAjbG9SiE2VzOkbkl1Q8pDP5iVCm+w/dc48xoN9P4kNwm2WlH5WAWHGBPIbUzXTlYvIHATboA032qBLXve6Rq0afU9//AMuqPTxbmNZBixPVVWu0g4/MRG4AiOmk0JPib5Nz4AZcSbc9yBDrWdtGpSIcZLQ3Im+k1h856qliL3H/AAzGzu/os3B1D/qA56QvtMmfvgr5qd07RojloE+qVRroLbZVr4X/ALojg36lVKVKGx/xB5GfNbLjLjG2p4gIWJwUNB1STzP6BMV2V2VPv8oHqVrYNs/f3sWTQZJEbfVbuFolrR1Pn9UkmOkZHttj/c4KtBhzwKQ2zU+KPyB68YcZld1/if2nL6dEH4Qajv3n2b/KJ/OuFGRXL9TK5UdH00ajf2QKGVMqBWY0ojKSQTpWNQTC1CBHoSrQqu/a8GhSwWEBaO8dsT9FeZgmDbzhv8zifALbGEtbM05xsqtDtZInZPmVo4PAnWCN2bj1+HifFGovY0W0RvEg/wAZ7x5aKFiu3B8LQLCO6IB3umb79wWhKMP6jO3KWomk3ENpC0TmGC4B1OcT8Tt5sNQWXjO1HVDY31R6TxN9UnnmuxDnZm2712lHogNzz2IPI56XQVBR2+zW7JeaY2kkCAbxNmtOom4nUC47J6bsL2pexwpGKlOO8DqJFy2fhbLhbLR0dhXEOxMWGZkcAc+Z1q1h62i2wJc7utG07d+Z670ye9CSjZ6VQo4PFioKJdSqN0XEOsG6d4LSY1XuIvbbV/2dZSdpV6rSxsDRaQJzkEgyM5t1C5VtX3dEA377nOcJ77y1stk52LRH7c2uq9Rpr12USZazvVnaRyHef3jlnog7Si8jQqhZ6J27gabqDa1BsAtDjokkOa9rXB4kk7J4jauPqVs/v5for3Z/tc6mC4O0mEuhjp+AZEbC6XujUHtAyC3H4rB4ii0VgKLwSRolocQbmXfimZvOWaaGXQJQOWGKvG2/S4PimbjvhO/z+yruK7cwNP4aBdoxGkSAZkg3LpyBvqe3IyiYPt6hVOgcI0yAe7o7BmQ0RckTkCFZ7qE4GlhqU4Q1dJvdaJaQRABdLZIA0gRG8kXMt0sSpWDjqIsTvOpo1x9DuVse1NN4e1zdHDOHu2gWgMkuqaxc22f6fWT/AGdFVulhageInQMabdIQZgm4kC05i4lCGW+2SWOjOmRJzdpHlHqTHRPSN76iRyABP8ojmiu7CxIa5/uX6NxIGkBAj8OUAg8kHsyi6q8MYCXOOQExpkZxkA25KtUkxeLLbWaLR95EvPkAqTKsy0mJA2fE6SJ3R5rt8SzB0WCg/QfVqNcZkh37Rn8DZkCc4jbHG4v2exDXOIY57XEkOYLRNxGq2oeqrWRMfgKnisyN7strgc+EdQuiwjfeNadZ0J5C5jZdcszCVCCPd1C4Xc0MdPxN1RYWnmtrsKhiGmzC0bakjbNs9TTYagjzBxOjwmBaTc8QNUgT5Kr2zjKYYIf8QERquJBMyTYdVnYr2jpYZrwxxqVYAMGAHPhsTcTBNr71Qrdu4GrBfTLCXOu3WAYE6JytIGq+1I5UxlC0WOx8cPeNHDq79IXV43tmnTeG1JktkR5rkuz/AGkwTC51KmdMCRIN7CIJy4rExnbTquLLnHNrQBqEQI3DPqhKV7Co0ct7W1i/FVHu/EbDY0ABo5ABYwNl0nblLSv9wcui5x9OCubmhUmzdilcUiLghEozghFUlyIBIhSATEIMdMtYbGkAC9t4RDj3bh0lUaB+9GUf3gGZPKArvclXZVKCvoI57nZknwH1KKylwA4QPvigMrfKOZ+pRAfmdy1dCmi0K0wzKny3O3UPqiUKZcTom4Elxy3AbyqoJOdhs1/oFoYLHuazQGhoaWkdJoN9Etkk3IAJjfdOnZW1SA0aVz4lXsMZMzFoH7INiefjwVSncDU3+r9EStVsQDbMnw/QK6LUVZW1bos1caGgvGTe7Tbtd8x2gTO8lTZUdQpFkw+t/vDra0X0D1JO8xmxVcEMqjraP+7GoR+M7hM73EJNrXNR2QiM5JzaOP4j+qTbdsn4NGn8TWmBHedeQGgz5iYHybyrFftLuOcRFjoiBMGwbPh/zdqzW1TBB+J13bgIIHDu5bG71XxmKBIaZDZEwJIEQTc3MeJO1NJ0hFG2Nh2mo9o+Z152XJ4WnqFtNrwwhnxVToMmAAwS0u5kkncXHUCsnA0rTrf3G2mB/wDI6Ndho9VfGIALnQIY3RbyGjA23OjvBQSsaXYWs8EMpNykNGQ7rLk8S6DwDxrlaGAxvu5qAlpkwRsAm+2Zaf3crhYOFqSXHaC3iB8XMuI6uVvGYiCGamiXRrLTcRsNQ6IGxp2yonXQjj4OwwPtfXaC57w8HU+IFwTIjPI6snZZK3iv8Qy1p0aYa4Egkme8BJteS0uG6WOXEMxWjcwSwSZvLybA7YlrTucq3adbRAEzAudZILiT/GKl9jxtTNrsCW6BYjtV1Ss6o4y6QLHKJyPI8jay28N7T16VMBlQ5AxeDpGADe8iDJvYXzXKYGmXEbz5WF+J8VoYhxkgG2kQODYptO4Q5CD0PJbo63/bquylMMzAm/eycAW5GQG2OwjbOH2n7YV6zXBzu6bENsCIMztn1VXHmWUmi2k6ekGT/wAweKxqwhg3z/0/VFzaJCKZbp4oi86weYmFVfWjIyOngk3L72Ks4W+96pk2WxS2XMPiInfA8CjHFnTDtf8AY+iz6ZTuUU9E4mria8gkee2bRuMrHxLeisNryI2ZeqrvfGeSmSVoMFxAHNCIUy3YokLKaEQJTKWimIQYxCk3jyRQQNXVNQJyE8IsrEHaBvuU3HWiN7GAOjMxfWIEbdLXwhO0DVc+PIalEUr5l3D6lHiLGG7hdx4/YViRU39D027eQF/D8RVw4eDDx3h+D5d9QjI7s9ypsqROjbf+I7pyaOCc1rXy+7/qrk0uyuSbDvqbDzNumwJsPhzUvcUwQN7nRqGswOQuh4eiakEyGTExdx+Vu3yE3RcXipinTtAgkEwBrA9TrO5Fu9sFVpEq1fSMA90QDGRjJo/ZGe8p2ukifhbYDa43J+9wVd1gGt5epRrAAXIHrq5m3CVL3YteEE9/APXyMeE8gqbQXPEf23+vJNXq2jb9nxtyU6AgTrPl9+qRvkx64oue/i7dQDWbePHWd6WJqBrWMGZAceAkN8STwLUKl3ngHJsk+JJQTU03k5aRjgB9LDkn5eEJx3ZrYZ4a0ubpWgt0oubhmX7ZqP4MGtV6FQSDtOkdzG91vM948go4x8hrBtjnYE8gI/KdqBOlJFtIhrRsbZoHTyTdPQF1ZoUKpME3MmpG/wDCOrmhV+0qg70GdQsMg4MBB2n3ZP5jtRKVaHA6gRzDAap5SGBUMW6GRrAZ1DZ/6ihOuLBFbL2AGjonXoNJ4udP9LCh035feQe4+Q6ImHq6Lna4a0bvhMH+ZV6rtmx56sEeZT9KiLbNDGifdjY2p1DWt/7ay8Z8DeAPVrCVo4t40qXGo3q/6OCzq4JaB+wzxptCSbtOyQD0aduni2E3a3uS8f5dtRjNBkio4OdpxDjItBJsp0DIbvaPAx6qtVHe4k8tnopKKaQYvbK9FvnHW4R/dyQNot9ELJxGp1x/UPUIpdLQR8TTPRLFJIeQJ1MtPT9OSasyRb+42cQrNSoHgOHMbNo5IR+/r9UHHQEzOc5M6ys1aGsWOseqAac7j4LPJNaNCdg2lMVJwPFRPNJY41CrCK2tuVdieUObWhnFFr/MONsuATaQ2z97lXA4ojWHXbz6BNzbEcUSNZHo0db+IbMTvJ1BCpuAy6m55BJ9X6/qU9+WK/wWa+OJsOAiwA2AahdJg0RfXn9ENlMAjRdNpJIiDr47lNg0jsA26gNZ+9ae3dvsRpVRYYzRGk4fF8IOvZE5hCqVDzn+Y5ngBZLE4jSIiwA0WjWBPxHa4+qruda3AepRc/AFHyKNJwA4BWXGOVvRAoCJJ1eZRKpJi8x3QJnPZuF0sdIj7DB2jTJGbzH5R9SPBSwTYl3yiBvdP/kZ5IeMPeDR+ADrq+qI9sACcgSeOZ9Vau/20I+v3I1HZ3yGiOJF/CeqQNw35QTzyHiSoEXaPzO4uE+DQETBukkQPiF7z3QXEbI7sqJ7JVBahEkbGOIgZ6bg251d0DrvVXHGx4+gU3Pl1Tg1g4NAA8AEPHNi37bvCErl8X/3kKWy4yp3nch4AIVT4h+6R/KPok0d53I+ajWf3hxPQyrW9fz/ALErZYq1ZYwnU9x5Qx3oUCs60bJH8LnAeQ6KZM03De3yc0+iC6pN9t+ZA9Qg39hiieHqd390g8jb1CLiBItvgb5/QKpSffcZHI5fe5HYSRvHWW/pf8qkZXGiNbA1ZnKDOR2zN9l/NPTrwZ68ChPcSSDrvJPW6GD4ZqrlTss46Dip7t5+V1+B2ouIbcwbaiJHmgCrI0Ce6TPMSJjbdPRpuIcCCQwCXagHEASd5MI8gcb/AHFp7eqHVZy36ipPjemDoSvfYVoB7o7uSGeCtBw2RwUXFv8Af9EjivsdSKDVNvFDClKzGgJrz6WT6UW/shtcnCaxWiYcpNCi0XRy3UBx3p0hGPSZPDXvKPUqgDRH5jOvZwUA6BGz7hBKtbpaK6slp2tr6nemcJsMhb9VJrde0W4bVJtNV9jE9KwGy6lhWguJP4b8z9joouFj06IoaA2BPevfPK+W/S8FapbK2tDYSkXEuOQOkd5Mho8CeSkWyY2kDyLlPC0wATsAPOR9fBRFIm+4m9vjzPQp1pUB9kWnN51yeF4HgIUsEIjcHuP8MDxTPpENjaZ3xYX+9qmwQ1x4N5QZPWEI/wCANaK1P4XHaU+NFvzu9FJo7h+9hT12SPzH0+iRv4/wP+okw978o8D9JT122B3+n900Xad0dRBRg2QRx6i48JVidpoWqBUnXIOsKMWI1g+By6O80SAIz+/7qNcQQeR5R6eIU/SDyVHbOYRm1Lg7Y6hRr0ryLic9yiAPokTaY+miVZmziPohE6xzVmm6fUHzQalOL6jn97VJK/kiRfhlc2NkQVJF/FMWxwUXUtf2UltdD6JCrFjyI+7qTTsIPD6ZoNMSYkDefh6qB3IcmHiWPfN1hRdUbs8f0VckppSvJ+A8EDlKUklSWilOHJJKEJMqEFHbiju6JJK+PgSSQ3vipCqdydJQUmK53JziDuSSUEGdXMDJTOJNrBJJFdMBI4g7lNuIJIFoy5JJKNkoY4o6U21KVbHucCCBmTYAZ7YzySSRt7FroF/mLZD7hSOJtkEkkPAQgr2yH3f1RW4iLxsKZJG9hZGrWztvQzit2aSSMWxfJXbi9yb/ADG5Mkg2WUhqlfI69qM3GyLgJJJov5URpUQfXjLXvQnVtgTpJZBSAmsmNXakkqrLKIl6Wkkkg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4" name="Picture 24" descr="https://encrypted-tbn1.gstatic.com/images?q=tbn:ANd9GcSVLXkD9SRjaRMroqGV7lZfq4zUFlTR053xEzt_cRql0FvnXzG3V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4143380"/>
            <a:ext cx="1428760" cy="172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86" name="Picture 26" descr="https://encrypted-tbn3.gstatic.com/images?q=tbn:ANd9GcRBKDaZtemb_wLjy6nSaWiWSNWu3ac55nErCKiNAAXwKiUd-ep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5715016"/>
            <a:ext cx="1500197" cy="97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data:image/jpeg;base64,/9j/4AAQSkZJRgABAQAAAQABAAD/2wCEAAkGBxQTEhUTExQVFhUXGRwYGBgYGBwaIRwaGxgeHRwcIBseHSggGB4lIBoYITIiJSkrLi4uHCAzODMsNygtLysBCgoKDg0OGxAQGywkICQsLCwsLCwsLCwsLCwsLCwsLCwsLCwsLCwsLCwsLCwsLCwsLCwsLCwsLCwsLCwsLCwsLP/AABEIAMQBAQMBIgACEQEDEQH/xAAbAAACAgMBAAAAAAAAAAAAAAAEBQMGAAECB//EAEEQAAECBQIEBAMGBAQGAgMAAAECEQADEiExBEEFIlFhBhNxgTKRoRRCUrHB8CNi0eEzcpLxBxUWJFPSguJDc6L/xAAZAQADAQEBAAAAAAAAAAAAAAAAAQIDBAX/xAAnEQACAgICAgEEAgMAAAAAAAAAAQIRAyESMUFRBBMiYXEUMlKB8P/aAAwDAQACEQMRAD8AvCJTC/xNt/s0RmeCCkpGcv0jU9CqS24z/aI5Ug22HT+kWInROH3c/OGTsAFFusCo0yRk3+Vo510xxQBbcvAwIlIK7W7WH7MQTtLlm9f3iNAhI9P20analIZzcls79O8IZyU0iynPWJTq/S0BqVzFhf0dolSkk3zuwaGmwCU6l3e3pvEKW2J9IgnlZCqaXGKnYncEjEa0c1E9ToPkzZf+JJWQSG3D/EO4gbAYyJBUXrAbrBSZMoC6lFXVIt/aARLIyokiMTOuSAWxFEhi9KQKiA1rm5+UcStKoqNK6XHVh9IwzXYsQO2PWOULvbrC7GHT5yqACoFmHLY9MwJquIKlAJKmCsA7nsY6TLrcKJIIvjt1jDIClEXJSMlJbFmOCfSE9DRGnVE5JBFwE7HH1iwaUlkErdxju3XMK5ukTTUA5F7OD841LV5ksGUQlQyFbet3B7whUOdcshLgYL9bQqqs4OXt/SI167y5Sl6lYQkbu+3TJvsI894v4rWt0yj5SHLXYkXydhY+jQnkURFw4jx6VIIEyYlR/ALlvQfrCab42lVcsuZmzlIa2GveKM3Uklhs59e8SyZJOcAE3/oI5n8iS6Jci4jxq7fwSL/jHo2zQbpvF8pSQhYWhjuAQ/qD33inS9Ly01XxcE98YO14KVKSRSSA4vzhycb4bpEfyX5Dky+6Fcm6kzEr6pBqA9hcQQqTJJAYg9enpFBl6dmJUUFgxFQ3G6Rce8MNPx+fLUQsCYHy7EDqD+hvG8M8PI+Vlzly6XALk/i/donU7ctur9R3aEXCfEUuaqlJNX4Tn2OFQ0RNUpg2d9u/vHSqatDNTpCiDUQxswaOFU0EKTcX62jaUswdR6B2BveJ5k1CU84t8PztAAi1aEpTyks+e3qYBUhQTVZvn84dcREtKaQbde+wJhSgZDsehA/ZiL8FC+k/y/IxuGf2c9JfyjUIA7RylXCiX2e3vBLsblyIHJYMSQWzm/aB5C3OXu0FgNUKCsj19I4Onv8ACG2uY1LSxa8dTJ/lpUpWBBYUC6zTgLAqyLh3gehm5RUNgbM/xOQ7xyvUlZrbLf2AiQTSQQbHqzxQgeaSVOMROJRBBVZxdsRIhSVZU1sneI/JcuDiAATWcPllVQqQvNaOVXvZlf8AyBhXxXRTFsVjnQHROlhlBtlo+8nul/QRYVIcO7Puf0iCdRLSlyACW5lO5N2vc72hOhoVcE41URKnUpmEcigXRM7pItf+1jaH0slJMVXjvhzzBXKmNNqqKb0qf2ZJP4h7iOuAcfVLP2fVgoUGAUrI6P8AiT0VApV2FX0WtU0nD+4iIG9hE86WUnILh7YI6iI7HBue31i2IL0nxB2br6tDCUO4L9DtCjy1oLM9gbYPf9YxMxQamzG1h7+mYkBuAEqp+6oWv97cdoW8f4lK0qfMWq6mASACpRe1IySHhf4v8TI0klCzzziTQjD2yf5RvHkyuJztXPVNnKKlWHRKcfCPusBZru2TGblxTGWDifFZk81TC4F0JdqQoOPc9f5u0LlfdBsGY7NbqcNe36m/JUWYerD06DNwd9vSMa1ha+Gum7DFzdnOPYxxOVszbOpBcvZndV7XNmDW2AtBqEXFsYt+VrZA2xG9BKsxu5FgO1s+uGfvFo1ngbVUJ8qbKSSOZ0l39cN7QlCU3ocaK9LlMCDnp+WG+cTSlLdkqUCw+GoF/qfdoG1ng3iABpWiZ/lUB65AEI9XoeISfilKtlglYH+kmB/GmjTXRcJeoW7KBYC4ZXuW8zm9Ql+0DqVLOQbnF9hYqJbH8wHrFMkeKJsslMxORi4+hhxw/wARS5ga1TN0LdunsRC+nJLaLjx8h89JHMHIGGHy9vpDfg/iVUtVE0qUiwqBBI3/APkPrCTzLOFdLGzk9sP8vWNTWUCnf0vvbsfkfWCOSUOgeNVo9Ikz0qSFpVUlV3H7seojWulLWxSoBrgAM/T3jzvg/FFyFCkul+ZPX2694v8Aw/VJmSxMRdB+h3BHUR6GPIsiM6oknSioOpqujWPr0jUpAD5ZsHPsekEmeLA39Iw6YG6S+/7Ea0hAlXdX0jIK8o9vlGQUAt16QKmUrmFPpsWbEb0klNLX7O97RGZgrJve3q30/wBo0kuSlySnbp2frHOuy/FDjSryKjgbQSCNi/WEsmYrG5/fSGWklYcXz7ftosk6XokjmSaWuRYg+zW9oVompuQQD36e8M+KIWU8ihbLwnGiStJC0pIUOYFlOOjG3zh2AqleJJDqpJNyHb26+sE6Ljcu5KgRuDYsYjmeHdGQQZEoHqEgH6M0CT+AS1BkLnIA2EwqH+ldQHtEVL2Vodzp0tTCWoKHVxv2eB+J8AGoZagt0tTSoj0dJdJ9xFen8BnyylUoypydq+Rb9HYy1+6RBeg8X+QAiaaTky5yVJUkPtkLG7pUR/KIV+0FegwytTpBVSZunYEsOZHUKTlh+JNuwjnjkiTr5YXKWBORdBzbdBbKT9MwVP8AF7peWh33EwEG3+UEZ7RV9TIBUqYQhBVchCaUi34Rba8YTzwhpO/wNr2EeGfERlPI1KSkJNN3dJf6p9PaL1w6bLnskKBYOCM/LePCpevM6apZLJvQDsgWHzz7xbuDzpgSKSXSQahn0bOD7+8V9ZxdMlnr6UsAkHAbbEDawoRLWtQYJSVKPYBz+UUr/rWclF0IUWF2UPoDnt3gPi3iSbqJS5KwEJWyVFKVAkZYEqNrXt6xX8nGKig8Z4gvUzlTCLrLJS7sHsmGXD5FEskXA23YB32PQN3GYA1enlpnpShwikEgnCiSLEhzYEwzrJFLp+EJVYksQVEBKWeyUgh7dBvnknyquiJM1qHJYggtYC/UBrFyCs2d8mNhbUgC4AN3ADpvbazjI+YgWlwpVNCbkqAIIYJBAJDMkMzbpy+e7telNLBbl7XUATa9R+EHezXjEktXhKQTPlWDIUVZD8pBbvdvn7x6ppdeTsPYx5L4XnhE1DqAAKiSzPysxG5DBgl23Y2i6/8AUkhBYqV/pItuzt1jowTik7LjtDXiWjRzEBV3Kr9s94oXEeOBJaSzOwUbu2SO3cx1r/GE+YVp8tCJaklLhZKmp9gD1t1hFppNwSSTgeh7HYxGbPX9WaUNJupE0AT0S5oOQQPoRgxXuLeDpKyFaZS0X5kkFYv0ZzaHyRZhckO2wDN7Y+sG8PnLbldw9SNmG6e/b84zhnd1Iao871cvUaNYTMBKfuqIZx2P5gwy03E0zEn5entuO3yj0MaVM9B81KVIUSQCzMYpPFfAE6WrztKqpLv5d6gOg2WPrHRLEpK0HKjlMyrsGuouWSxAJbL9sww8NcVMiYEqLIUWN8P972t7GK1otVUCCVCkmtO4L3Hz/WJfNu46se3Z98Z6GM03Bpjez2VAfp2MdV25hj95hB4N13nSGUeaWQk32I5T8nHtFimS7UsXP0jvUk1ZkaqR0V8zGRBR/MI1D2BLPEsiwJIYVM1vQfF6xAhIHMkZfAyT+sEK0ycuUljZnBB2f9tAq3SDljje/wA7e8c7VFXZO4p5XuLG/wCcQomrHwgDD52zeNafVKp5mSSQGxc+9obq0oCXDl8gCr1xD2GgYaoBLEi/W8KtSB90hr4+sZr5VJFrHAeAvMYhzmHYHVTxiVGoNsYllyQqrmAKcA5U/T6Qu4gVlDSSkKKg6lvZO7dVdIADNTxNAclVrco6vns3V4F4nxzT6lIQdKJ2xdy3oUAlPq4MC6PhKAHmUzVDAXdP+jHzc94Z6OYTb4QPRu4A9NmjPjk90VcUVdHABLmOjTapIIdKWWodXqUkABurWgTjeuSjSqOCsFKEu5cj22Ln0j0bxMojydLIICpppV/LLw7DFRt6PCf/AIh8AR9gAQlzIWFgjdJ5VqPW3yA7RhLBc++h3o8V4HrQghCrMbF29idotvDeJCUSamBwW6qvdi4P6mFPifwyuXMCpciYmWtCFJNJUCSnmYju9jeFBkzZSahUlO+W/pFTxLJvozkvBeVa9CnCbOGLN8IuFdbeu0CcQnIlpK1BJCXABe5sLA2ck+7DpFJGuUC7/Kzw34chc5QKnoThPcgh23P7Ec7+PKLtvQuhvw6UWKlglSnUukOQOUVDs5IGbOWtBE+aaZnmYABULhQKZoQmoBLuDYFgSGcmJ5MggWAWlyh1OSSqWzs3NTsm1gQTd4F1APmCyySaUpJLgOWfJWGVU1yLZu1GRBMlXNQculRNNLGoJw5TzE/E9JfqYmkoZaHsE0qrKmJSAQgUlqC1ncWIJJsYj0zEJcqJCSzJ8xrqL0n/ABFWJqDhrBrGD+HSQzVAGlmoBekggkOCUMTfsS4DwmDYw09QsAKkgJFNRALNY5p6Bh17kmRwkqAXMKgCxFju1huDcl7/AAmCeGJCEeYXcsQDSb3L9LkAMWcHd3hXxPjAAZSmIDBS2qA6MDdusc6yXKkrBOXSD6pScSyvmyokEgB3xl/lfMBonVgJSkkq6AkkuWdrkN6Z7tC/SJn6lX/bSSof+RYZAszx6XwvQpkS0JYVMApQFyQLkkd3joh8bJPctFqL8soOk4mkCav/AMZpULuLscsT/aH9aCkFCwmawWkBrhzf1cY6HMJ/EHC1JXrliWf4ykpQLAElKXUPxNzKLY3g7hfBVKSiaClfL5ZlrccoNlIWLy1vviJjgfNpf90b0qsZy9JqmB8tDq5lNMSUl7vSpmPcGM/5vNlpAXp5l9wf0SD+cQy9WZZeXPJS5TdlJBFilctwZa7saSlyHD4iL7fqEhS5soTko5kmSoFiMWXSQM4JI6R2LSpOh17KL4m0C/ta50lHLMZSkggkKPxWzm7+sQyUqS4KSCOr9D29L9oZePOLifLlTlpmypyeVAKVCoEgk1np26wq0YmMCVrBIxUfy3iZpjpFw8EzD5qgGU6LjdgX394uk+apViKepbaKT4KlTvtL1pMtKSVVZuMA4L/pHoiUFg4B/QRvhVwMpdiryh/L8jGQ38k9PqYyNqFYhmeIF0BAXUXapr5sW6ZgfS+IZgJqaYHdiA4viobxXpusYDlpIBTZOXu5c5vn3iJOoQGcHu25ffoc3AMY2VxHfF9clawpKaKzsanvdRPXb0HaLBo+MJRICJgUFJT93didz2z3in+eHCWBCrghiH2LbEBu8ErnLsmrAcqpLWw1oYi3cGnSdWFoXLZQANibhyzGzM185ENJvAZRZwpDMSEl7+pf6Qm8E6RVS5itgAmmwZd1P3sMxcb2/bd4Er7E2U/jPhooFcqpWa3uQ7AFmuGJ9Mwtl6UkBQFnYk+mI9HQ0U3ikky5ykZB50t0JOe+R6NFVQJi5EpIyXOWA7xMg/dUSJZuQAC56dQNj/eNShdgSLG/6t9Ij1YWNvfZzBYwzh2hTL1M3UqUCohCZaL8qEpAD9Tn29Ycf82lno4sQLu/TqIq+n0SptpYFQvcgB9/U5jiWtYDMGdu/X3ETSQDfX8fUFNKYDYs8a4hq1JlrXOUny0h1giwSRfNj6QhmMm9TAFy9gPfDRVeLeJFaoCWk/8Abgukkf4qw7KO9KT8I636QpzUVbEyv67SpmT1zUywmsshAATQgnlWofdWoX7esHcO0d0gulKCkEhinmKsVcuGJd7hR2jvSSKlD4ieVViCpwotY7mk9RcdYmlin8TikuDzOecU/iXZRciyQQ/XicnLbMm7MnryUpWp0oSUgpsPKUgu7hQsnNgDtghypTEJQ4ASlIKUEgla6x8JJBrDFzYE+kdFSU/GXuu0xaSwkrSWKnZBKirmJLjlGXEvlJUXUoqT5hCiUH7qfvkFNZ5Ll2woZYyxWRSJIPKk8hCUhYJwlhuogF1KYKpYpIBS93C1WZJJBYcw6c1IqZXKXd783wpYvDo0EJC5ijMIUkhRSwLlJZNVKlKq77MQbtPpU1Kuzg5bNIKTysLEsQDsSwfMTehDydwg6iWmWmaZaUEuQAVKe9i9heJ+FeD9NKLiUVrB+KZzEext9IrmtmpTMKlhTWFRTkW3ZiD8ok03EEV2mF7jlU35HHZwI6Pj1CCVHTGH2o9DSrFyNolSLxR0a4gj+PNdupYF8E1ke4EES+KzwLTiSCL0g7daL/MYjpWVBwY41/h7ztVKnrmEJQhSVJ98j8IOFWcw2Xo0NUzf5ATbrbaKWeMzxasF81JAbfdidoiPH9Sw/iJBdvgT36n6wvqQsOLLTxLw9pZ5EwhlqyuWooUzb/i9FAwm13htMlCTN1BIexVQHGw+F1H0vaFMzimpV8U9Ys7ghN+9I/IwumyyeYmpXUkkl33O/wA4znkhJdFxTQNx0/aVywAfKkhkJPUm6j0Bsw2bN4yTpr94JkyCpQCASojA/Nv1iycO4UEfxF5BsGsG/M5vEK5gwngfCRKlArPMq9L4GRDnS6sBLLchrDBueu8LtOtBHKyRm1r994KQOt/6R1w1pGbDf+Yp/m/fvGQG/wDIn6Rka7JoqGp4WsoTMAISoWBZiwu13sxYdN4EMkXJCbZ7HcjdOcCH/EqlL8lHMMGkZLBwxPKxcWtC3W6IywArexG4cWH02JjlNELJqKXChYOcnL9B6kQz0vGVNSouEilBYVUgYfp6wLJSmoJmB7hqc+l8gPB+o0IltQakqIUMkkdasdbD6w1Y2i9+DuLBcsIUAlbmzAegt1izEuP0jzbgU2RLWDWQAUuQXSwIN2t0j0LUSUkPcOMg/V428GTOpVTk7H82iLV8MTNIK3cBgQSC372iaUgBhUfff6RKlBY3/tCoLEeu8OIKf4ZUFB2qUS8V88ySkuFCzHruCPWL2o98RUuJSQFqCsu9rf3hPQ1sX6TWmWQkpCshi2SGd8jfeOPLc8qQSdi/5PEU9akksBfJA22B3hH4s8RL08tMqV/jrDJAcUpI+MnHRv8AeIbKK54r4sqfMVpZQIQgnz1B+YpLUDJyL/2MAStOyQzEvYXFwMj8Jun3A7xzokUAAcz1PYutRyTY1OQw3/VjIYFJc7uBTzUFnBe7nlBy3eOWc3KX4MpSCJOVC4p5ksXBSnlppcJuQp8uVKw8BT1JS9VKQUOpBa5DXJALCmoG93A6ROucpFzZISbgEF6uUfdTe6rZpVdxA0tksXZ3CrhJUkBLGpIKgXUCSSbFFrkCCTv7QwauxEslbkEkLcBIUDSSCk0kBQAVZQiXTqaY7eYUKdySkqKkqSVMDWLAPdwCSQAWjkmYAyawu9S+epRJ8sW+EqDu7sHI3IhnLkGhlVUsEMMFJQFBf3yH6An73UxHXZJwiXQPLCgRdwVBNSlAikkpSolRBeoEAMGF3L04Qm5bBDlRexSxsplhgTVd7EPtHJUglwy0k2ZOTTelPKgKakWSk1EXN4YcM0ClzEpBUH+KpnSkA7C2GPMHfOIylvXsF2W/h4Hkod08odzu2O/9oi4lo5KgypUtdsEAuPcHvHWslrUlgUhQakgEOW3uw9hCkypyWCmNgTkeoB3j1E6VHSkST/DGkU38BSbWVLK023egt0yN45l+DZP3VzkE/iKSfmpJJ+bwzcK0ZnJmcwLguwvayhcgh4VyuIrCxKJWqkggqWom6Tdzs0GvI9+BJxHwlq0f4a5MwPk1IPvkfWAD4b4iPuSgP/2/U2i9zeIAGzEnL/R+sCTNaTgfL6bwOMPQJsq+h8K6pf8AiLkIbF1rNrvYANg5hzo/BaRzTpylDdKAJY+d1fIiCBrFO5cHo316w6lz0qGTfbEVGMX0hNs4k8Okp5JaQmzCzPaz/i946n6AMfqz+2/0g5KgP9oEmLCXVcD06fvEacUTYDN0yLKQpnFJSfXHa8bUQAxuXue3pi0ZqJySpi43/fbtGOz3MSMjt+I/SMjusRuAAbV6JBdQVRNBBBBCXcZbcB3PrEWtXKEtJNVvxPzOCDzO9yXH9o51nC1q5gQ6S7klz19C/wCl4i1CUKTUEA9Xzli2QWOxiXYITp0gFS0qC0AuAcsbufm3sYglLUoEBRACXuxuHYDo7/rE6tGoWlqKcOkF+rAv1yCDAiFgqZIU6HMxmLhJNSgWsAGGL3yYm0mVto7l3XStVJa5S37wYu3BPFEtCJciepSKAAF5SpOzlrW9opWjmoWoEu7liNxd3OT+l4eyOEsllklCsJyX2D4d8Ej1MVG/BLLBxDxTLQAmXMEwgHmIULg2OL72HaCuEeL5a+VdiA5Ox9MxQtdw0ylBKFkkm3QJcOXFrYMcyFSwoJm2Oyr4JtlNiLwW7HSo9fWsBJWxFjYxSZ+sMxpimSosWF2tgEsYG0HGyiVR59XQC6mz0cbwPO1klTfxBljkOBcpcp6fpA3YJUZxzWplyVzVKSKGYOeZRslNsbudgDHmQWpalTZiitai79SGfGwDBuh7RY/+IK5aVSpADlCa1E3LzLgFwLhLOO8VjRTQSLAM9IOAxcn9XZhT2vGT7Y/siTGcpN3yeVXZy1JObAgbbnsCRNSwpRkJOFAMSmzittjs2PbelRSQANw3xNfZqgzMTv0exeGcQXO5LAKAJKnIAsS4T8g7XqUY5EZmmZfmJCeWkO6yKShgauZgEkEKoP3bG8blSTQgAlwikOArK7J5+VIfy3DEli2A8MumxUAU3VUSzgL+E/jGwBYGkgJFIhnopZYFJIUcAJSkO1kCrIYuRezgfDEyddkyCZMoJekrBNBJek8pCrkgFShypOzKSTdzEykAqsC1+Ykgksk8ymQsuUAVOQ1WDG0SSlLAqpa9LvcEMGdzS4wKQIIKCKSXSxVSCaSGHwpU4IZzY/dKg5jnlNIkipUXqUbUgB77mioXmXZ0kswIwXNs8M6fy5ZUb1YfITtsLnJ/WFfAuGiapyAJaNywKv5SQ1WC7h75LxYpctQBdmJNLbe53jq+LjbfN/6N8cfLClKCm29rnvEWr1CQUp6v+UdywzEHmPW/9I6n6NKiBvk/l8o7kaHGhYrKVpAJxaymyfX+kE6zg0ic9UtJJ3wfmLwHKS8woSzgEjp6+kHBSZRZRAsDc/eL1MNie0C/IforM3hipcxUsukACklVT36kWt+sBMzuoP1BGN74eG3HOKJUwHNdzukDDPv1PvCiXKlqCliWlIJ+FwASLkseu0J0WkFI1AAADKewN9/e9n6RtExT3udrvvB/CuG+agmWoOk/AWwwYhtv1DRAuWxNSClQsoEEQ0iGw1FSkulySHIy3X1ZoXawlx0OxDfvIzHcuaQbEixYW3sf1jjVpCyCC7/v54irJOpOnJFVXS3uzvEkxbMSHBztb1aIpaqSzM4zj2bGGjolVw7/AL/JoEM7+0j8B/1//WMiJv20ZDoRkydUkhT3ulPwlTAH9f20JNRrJa1UhC0zHAGS92pzv194ZLWkpdQcegt7mw9YHkJ05UFKCwACXxkBuYX3bPWIexol+zzBQhUsKUkcq2LEEbkCxu17EiF/G+FpVMSQghSkkkNZ+5Gxx0NukWuY7Ipmi+zML4Fjt3eBpvBEqNSl82WtawFgceuTClGyoyopkrRFANVKSeZioMxNyH6AszWeJpHFlIlmWzMaay2cG+5tkH5bOddweUgKrLqACislmsLn1b3PrFN1PFkoUUy0hecywoEvm99rAMzRn/TtlSnFlh1/HiWpUUBqhuz5BJDEW/bQj4jx1CiPLQWANRJBBJwz36Yv2hXrNQVArUpPLhKEhr/E9mS3dy5MRCbNBJlqWwpFk0pIbmBIICBf7zPY2aI+s2c7n6D9PxaZLFRlAZUalFIVSWKQ4uXfoXYFnaGWl8YCWpJTppZIFQJW1nySuxv+7RWly6SalJmkcpeYZhOygaWATg92yY3ql028qUkFLOhRJUFFk2CylZYEXAPWBSYcn7I+Mar7RMmT1E1TZhKmYgPfPRmAtGcO06VLDhYLEMRYZNjf1O98RJMnkVClRoAspKV0hApUSoglKBhgqx+kmgmAKKXJKHblAY0lQ3yFAbk3tvFSfKOxjKVOAcCwI5rVC4sSAw6feANg2IDmdASmlJfL3RzfCTe7u9qgLiJvLqsSomk8pKmTSFBlAtewFKQwD5MdzSQqm7h3ADkOCQ6Up5QL5Lksew5uiDmRKZmDMaAaigO7ks7g0qQLWs7OIc6eQUEli7HKUh2ISTU98gnl3JMD6KRSHN3cO6SC5FyrqWNvdktEsrThZpYF7vhmvc2BAS5CrNf4tsZzJCUSwqphTkXSQ5Ttc2qvlrDoS5vDpVa2JdADskHAVYMBnvsw6CDNFw1SkEJNklgkkc5Jy/VnyTZh1MdajQrCinkSC+AAWb1BG9wTiHg+O5/dLrx+TSEPY2TrZUpkpsMBPRsvf1vEmo16SK7qlpstgWzve42/3ir6+WXUhRcKSlr3AGwWLv6fpHaNT5ctioEEEkiys36h23O8elyrRvxQZq9f502rmAwQE+wYhtjFi8O6gKSE1gMGLEEkgZcix3w0UvhiyopSkVXbsxOHGA2TDPWKRJP8JCk3soE3HoXf1f2hRb7G14LVxbyUUFSgC5pcsTYkgHeKvr5pmF0LJAw5cjowLnrAC9epQZQJZviz8/fMa0yw9yevb+3pBzt0PhSsN4foVcwItgEhxvt6mCQkBwejBrj2fEdK1FQcEgZ/sel3jWoscRrSRm2xfrXQQqXMKS2QSPyyHtbrFh8M8ZM15U9QX/nCc9AwDjP0veFKUhaEmg83Ldriqzv6P0gFelIZLOxOLFurdM5hf1Y+0WrXp05CjKLLSpim973YH8+0KtXS9ix2GP3/ALwlkahcqYGLi6Q+w6HrtDKeuYpagpNNns7t1YuQO0LlYnGjtKQoZNvf0P7MTTJKiAW9/wBjtAS9cJZDioHcEf7OP1jlfFuckJLZ6sANu3vBdBxYw/f7tGQH/wA3HRf+lP8AWMh8vyLiwXiM9QPKCybMoBjtfrfML5E9QUKSAklua4foxvT0ItiIZepVMZCzg3BD2U72F7btDg8PDIUs0MaUBLEKCfvF/hvd75xCAO4XKBKHJKrOWFj2GSD9CIbqR5ZKlqAQncnruTttCdenJMqgIJQQqpKms9yQBhm+T7tGuNePNHJ5HM9QsRLYjpdRZPyeHQa8izx0qtUpLhikqcfeuAC4yB67xVtLJlBRExJUwJKcBn6s49o3x7xxJnJSBp1Jp+BQWHHUMEsQej2aN6DiAmJSAykuLZb2yI4/kY5XyRM2qDF+Rz/wyDUo3WTkvkpJcEgO/tAM3TINRSFAKIFBrUBZqzUSVqyNvkAIMdJykgO25A6Apz9YiXoWILhwS5BLO+HHwnu7d45oQk3XRy+TZ0MsElaVKWkMy7AsBtUmkdG65tAP2IAkSkrZd0BRawFSXJPMwrvUHBEBzvCBnTSsqJBvVddhu9yT09RmH+r4XLBSUBQBZACk0IDA2CVCoBmDnpHRKDjG0ypcYrTEmo0MtAQVALZJApWB8LlSyQxdXKwUFFXNc76CVhFy+TNQP4IBSBS6npmAhTuAWw0OJegrARKSsrIKlgBJFIPIGBqCrpu7X9oBnyEXVSAXNACXCeXlYqUC5UCgkk4xEKb6FGbZmlDyku1RNw2UFBUDcFwSlQ5m+IgsSIPkaanBBpuBVa7ZFgyi6rjewZzEOlUQlR+8kkEoUWZ3UmrBSPkCpWRDCTpip3SwDFJTe6uYWa5fldsBvXHLkaL7ZtMtJAUzk2BBfYsLlspKWbv1EMtBoiAUkhsklgEt8rPbZ/QQr1GpAWEpaYuwdLiWFAAlRu7gqdrXUbiFWpmGcQTMSpRT8HmBIBpALcpb7zYJe5tbBRuS5deStIsytahF/PSRculKiGAcknADMc3gjUq80O+wCW6N0zFY4bpEc1SkCkBglJQUpYg1hQBpUklJUHcmxS8NeD1CaUy3KSKrg3wU2BLBmyok+1/Tx5eTrwXHI2wydIm0UGkHt3t7f7xHw3RkAgpT++t2vE/GJHmUl1IIvZ7vizi7i214I0YBTSXLYc3NuoG8b0rN7dETqQpkqY7gXDdDteJ9PNWDcJINrv1cWe0SJlW5linLAgh2wDviOdXpwDypJYWO+z2aKomwGfJSOl3drH22+UDIkh3/AC9T9YI1MpxbI6/leI5CWDb5BP5xnxVmnLQdoQ6hkg5LftvWHBlgIc4Ja+x/d4VIsQkkEuxP8pD9e8HTkqpISoFy7u1LC942S0ZPsH+1pf4mCXf2DMDtdrDMT6PXSJuHSoDcZAb6YtACtUQlilLGw5HLpDOQL+7RytSgoKISLfhcM+WDN+8wrY6GJky3NaEk3Ie4D7W32fuIF4hpWNUsqAPcljsLbMCIhRqJk2alk2AANvzvbOYZTpKgCoKCLEEM7uGYEWts7wqTDaEImTC6BzEZdjnb8vn6xyjVoB5pYd73IyOm3pEklISS7EsyiTnpvlzAOuySC569QG7xF0aVYT9pk9R//X/tGoH/AOYzfxmMg5C4giNeuVPpTcAgcqUqs2XJLEOPhOwG0WviHi7R6cK8xSVTCzoRzKYX2NKCOrhiMGBPEGnA0a/ISqYpKCJa3dVlMpKWvgKYXGcNHjKZwfFnMXEzkWLjXi+dNT5SHlST/wDjSXJ/zLYFUI0zbdD8ojQD1ttHE4tv++8WQYspIuYjlaopPI4PWI1J6xwRE2xlm4Z4kLtMA6VD92PeLPw7ioLstwbpBAPONyPlHmqTkCDNPNUliCx39OsNT/yVmUsKkemImhRCkyxUcmWQliS5c2z0iMBRU86kJYsFLUtyQpgWHOb5PWzxVdLxZSSCp+oULERYOHagKSQFBlFyBZz9B8+kdHHHkOaWKUTrVy1uFFKUsBLNE4OpkhNIZyWCQS+wJZ4im6NQT5aC61Mh2ZMtAUXAvzlRID9BZnMOJOlQQ9jsSOUhXXoD/SOputlSElTBIRYE3IBcuAH54xn8aEdoUJb0iGVwsy0iXhJDFzTdPVT2u+Bd+pgzThISbqF35cd7MHUWe+D6wg/6hSSPLk6ma/MKZdQPf4tv0EdKk8RmKH/bCVLWLGZLUtRSNyEHNjlI98x43yMOTLP7OvbOuGJ1sM1qJQ8x1qDgulylKKimpR5hlsWwHBvCc+IZVSZUsKWqzfApKQLEfDcXLgHaJvEnhZaNKqdNnzCpKkjyygISyixVSMXJy7/OK74S0qPNKhUyWDktmCXx1DG5Td0arHRawukUrVf4Q/MAgOpiD8NmzYFKTeHfhfTUypilkJciW4Zw3c4YqGcMdoSa5ZuLh02NjYEOcu/cXtFw4Fo0J06RSkhQqIBJAKrt1BFh1tF/BuTszivuYPqtSlSEi4BLh2IUz3BGRsfWNTJajUQXI6bduzWjnVcMoXUmkMbAPYdbvvAhnzAfiJNwWy5O6rm3YR6G/J0a8DThSlfCoF97N3w3RmhkgJuUpIOLq2G7nf2hdw1K0lDkKpTzEuC/5vtEkqYVlR+6HAJBD2y3yFvnGkejNvZLN04WCRzN7v3xb9YFQtLAMbqeyXuQQ/YM0dTpiUKCWYEZ6foPSJ6cKSqxPoQQL+vrBdgRI0aS9wWw46HZsQRN0xUzFj+jEG2xPX0gBerYi6anvZ3GP6e8NZOrJTVgYdrg4b2vDTQMW/ZlMeouCeo2dKS7tuAzRHppE+YkqUAmWBcEgkn0B5R+sHTZocO22A/9xBOj1a6aZbFG/te/9IdIVgWk06UKrSS4TcPYuOnqfyiabPDMSH3D/swTqFCZzBwoi5cAW7B7epit8T0hBqKqmAO1wW9rfWFLS0hrYTrFpYsalD1uPQjHf6QmmgKUabb7ken7eDaSohgE2t3/AG0AapN8ejAf0jJ7NFo6+xr/AAmMgdlf+RUZElWy1cJnL8sKWQpgohsgOxJZqSXLFor/AIi8N6WeDORKWlRFSlhTAlwDUkk8xcPb7wMb4HrACGmhCnCTKU5C6gRUSGASKsesPftK0OmclKm5goqIAQHZRZIZDvYAvUAO9fog8+n+B5jVIWMfCtJHM4BDh+o2vCTW+HNRLCiZdQGSgpX72u3tHs8ufpjLo5Dy00sfiqVgXPRjsGhMjTS0oUJqlMpJApLspTpJQGFJZnqJeo2DNByYOKPHtZozLCSphWKk3BLYuxtAol3Ee1cXkyVSkoQgOhJTTMSlNIF/hcuoMkuDh+oAqvE+DykzJczTppKJgJBHxJd6qRgNSc4g5CcSgIaph6fKGCUtc7Zi2azwtJZcyuYmYpRUKkgpLquAQRSL55oG4t4RnJSilWnXUT8MzHLvUBTkM8UqJaZX5c9BYEt6wbQRdL26FmieX4P1Kmshutf9nj0T/hp4blIUVTwZsxPwktQjpY3KsZ9gId2KhX4S8K6mcDMmTlSpRALEJ8wg4YEWHdWXDRcdH4N0Z5lFWoI+KtanS/8AKggezQ54nJU4CaKQAQ1iDuTsBiFUjUE0rqUHAugObXxjf3IMJu9MdeQg6VGlUEyhTJOAxaWp8P8AhVf0VbcRufxHTyiZq1KQCyEIBI2LtfFj2htxJNUkgKqAS5JIYgBy59LxRRql6hIRKSpSSSUkpYgAsCS5Y3IYXxeMMr4+DSGznxLqvNlFEzzgmaGSoJUQQcpcpFdgd+8Vjh2glygAgMHvzE339TbG0WTjCJgaX51c5wKUOsSwdgT982ZIFt4UT9GvzkadIFSWcAuQtfwgnFhzHLOOkedmjklq9FS30c60hVkpIUCzeob8nu3aGGh1C0WCmfJ9Nm9jeFvA5UudrFhS1TJIUwpspSQCAQ3VTb/eEPNVIQZh8qWqUnBQqoqNsqBxZo7fi4nBOzNJJEmm4iXL3Js/73vBc6UFspAAawqa93fEKuoAHSLTwLhZmIrIAbBIF22juRLEU/VTEs4pJsQRc2ubiAk8TWFJTMsClgr8XT0IHq8WnXaBIHMygzp7F8ODYQk+wGkqCFqQQQzgODve0JxBMCXLE4BVav5lEZb3Dm+3fETSuHzUiy0lOXouH2zaNaPTzCFJXcPYlTm7uGDwx1BDUuyh1xjr1623hqPljbBysoArDndTO5z0tHaSQwTcta+3uLbRubPZJFL9gzuL7s/v1gIzwprgEhx+IMGuG7tYnEAibVhKRWodrgkA7MwYEnuHhmjTlCKgG/EBht9/2+8L9GpZLs++CBZrPD7QzAWQeV8X77HENCYIpTAkggtYYv8ATeOFaZJAwOjH5QXrehSx27+mekLNQkuVczGxsw9yLXhOxoWy0CUqkEqAUVFi2XcEgu27DeAKCVKqICTcbEegtbtB2p0i5ivLQmogXIYXL5YQ40/htaktMUxyKWLH1Od7dxGXk1vRWvLT+P6H/wBoyLN/0+r+X/Sf/aMiqJtFLkoSTl1lSiVKJZiLOMAu4xfNxYEydTVLISA6WUC5DWIKQWY2Aa6QCC0G8V4KZdK0G1N2dwdn/myAThj1iThWlWoFcs0oWWFaXJHN8rkNh73LRCQWBL4otZIMxcvlAd1F2ADsTflSMnrgxNqdLLlrH8RK6kglyQKnDMS4mZZz0J2jczSplBZWkquzpDimliQ6We5LvYgOBkKTrQZhKAaQ7VO7DBDk026nf3hMZGrUmupg9SjYAAF8M3w2wwA6QZzvUbsC1gXYuRYuLlxc7wPMWwSpJSrtkejs4t13gqZqSbBASWBu/wBN7Q0DJJiyU5qO4pDOTZmxfDDbaOUqLOsWBuC1uhvswPTuYk0ummKBCArLEJDXy+LD/N1EWiVwOWUMo+WsAMokHm3LPcE9RvmChXQimLLKIt39PUlzk362hz4c1oYjmF6mBcNUbg9TSQ2NoF1HA5qAE0oVvTVS18kFnFv7NBPC5i5Sr2D0ls04c9A7ED1g8gOvPUQUk1KYhISl2BNnBa+7be0Zw6QlVSqJZmG4d6XAF3AbJuBtEc7SqnJNCqcP3DBn6EbeveC9Ej7P/CQCoOSLksHxfGev6xdMgl0XEET0FCkU/FLmItykC42cEYtcRRp84fapmn06luhkqWFMxFglIHwgAuVE5CrOXiycWlqSrzwmlCqUzmIBUhRZJY/fSSPUOLxLwjhciWuYsBK/MpKiSL02DJ9CHO5EZSXLTLWti/XyJfDtKdQFBc82SSwdSxYJcFhlROTTctC7wJwdkqnzSoqJLKcuVn/EUWIOS2dzDfx7wLz5CPLKUeUqsJNqksxSC/KWDjbuIY8Ll0SUJJuwUaskn4nbuTDWNWkukHJ1ZWuJcBRIVM1CVUlbfEC/mOVVghRuQVApYDcNCeQlaEkrJUo3L5U+L3w+/SPSVqSxS1W9Nja+3qLP3hTxfw+Jh85Fpgp5CWSR0LDlUz3vG3ElS8MpSHUb9XH72iwaTUqCKaiz4GOhxmBOJ6EoWbUEWYi97ggAsfaANZqVBP3qjlRLYGc5tCX29j7GK9epKgLNllP8wenZ4a8K44kqMuc4S1mv7YdoqmlWVE8wVcMDv+n7zHaeU7G3b9NoamwcS3zUylr/AIXRgXuep6+xhBxKYom/Lta1rvtmAZerUnAqAID42dsZhtpEy5i0mcVMNgfm4OC/SKuyaoAkT0/hVa1i3MN/n6RBLqEx1pqS5JBcVdbgWAJD4i+o4Zpaak0BOSVH3e+GiJOi0y3HmkkZY5D4A/CT7QnCx8hDplBIZJSki9wwy5sR32eBuJzCoJKFpoGwDkFnLNdj3xb2Z67hktwBXa4JFxuS3bo20Q67gK0gqRzhn5G6bh8+8DQrFGl1ajei4yXwC57PfeDJkwgl1sGcG4+Rv17ekKJEw3A3t3Ady/V2xBsqaVIpmAN93YjOOpibsqgDS6tcpVcssXL1GxBw/X5wwHHdSbAlIO9CTnoprD3geXpCSrchOAdu7YMbGlsAAH9QxDbxHGRbkg3/AJxO/wDKr5f/AFjIF8tXT6f3jInjL2K0MdNPM6S6wHNSSzi1PY98YhNwWerzRLqVQlJUA/8AKLenaMjICix8X0SBop6wGUmoggkXCqci+AzYLnrHl0o3SGHMsj8o3GRTJj2MuGqJXScUqV7hSUj5An5w38L6FM/UIRMKm5jZRGMD0jIyCPgUuy06nTjT6nyZfwFCCyrs6lu3+kQSuSOckPynPtf1uY1GRZLJPtJJSgpSQwN33B79hE50yUsALFVLdAyjb/SIyMgQmdS7KWkWAKfqTEul1KvMKDcUpN+tR6W26RkZFCZ1rNAlRqUVEIUKEOAlJAsaQA59XhUqYJbeWlCKrmkNdRc2GIyMjnn0zaBIjUFYpVcOEt2dv1htSBMlgdFflGRkaYCcnZiEgLqAAJABI6Z/SCZ0whJPT+ojUZG8TFla8dyAAmaCambtZyO736xWVLKkpJJdoyMjN9mkTUpLEEdCdu8dalTAsAMD9YyMhPopAyJpUC+9m9/zhjNAQSEgAADru39TGRkJDYPOnqAF8kj2dom084o8wAnlKQHPUGNxkK9io3p9asfxHdTHLnqMPFn8N6srSpSgl6qTaxDdMRuMhpiktFR4vISmesJDAKDNs5vEmjl1Cok3A9BzNaNxkQy0QyFFJK0qIIqG1xcXs5sIM00wqHNfBv1fMZGRtHoyZPVGRkZCH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data:image/jpeg;base64,/9j/4AAQSkZJRgABAQAAAQABAAD/2wCEAAkGBxQTEhUTExQVFhUXGRwYGBgYGBwaIRwaGxgeHRwcIBseHSggGB4lIBoYITIiJSkrLi4uHCAzODMsNygtLysBCgoKDg0OGxAQGywkICQsLCwsLCwsLCwsLCwsLCwsLCwsLCwsLCwsLCwsLCwsLCwsLCwsLCwsLCwsLCwsLCwsLP/AABEIAMQBAQMBIgACEQEDEQH/xAAbAAACAgMBAAAAAAAAAAAAAAAEBQMGAAECB//EAEEQAAECBQIEBAMGBAQGAgMAAAECEQADEiExBEEFIlFhBhNxgTKRoRRCUrHB8CNi0eEzcpLxBxUWJFPSguJDc6L/xAAZAQADAQEBAAAAAAAAAAAAAAAAAQIDBAX/xAAnEQACAgICAgEEAgMAAAAAAAAAAQIRAyESMUFRBBMiYXEUMlKB8P/aAAwDAQACEQMRAD8AvCJTC/xNt/s0RmeCCkpGcv0jU9CqS24z/aI5Ug22HT+kWInROH3c/OGTsAFFusCo0yRk3+Vo510xxQBbcvAwIlIK7W7WH7MQTtLlm9f3iNAhI9P20analIZzcls79O8IZyU0iynPWJTq/S0BqVzFhf0dolSkk3zuwaGmwCU6l3e3pvEKW2J9IgnlZCqaXGKnYncEjEa0c1E9ToPkzZf+JJWQSG3D/EO4gbAYyJBUXrAbrBSZMoC6lFXVIt/aARLIyokiMTOuSAWxFEhi9KQKiA1rm5+UcStKoqNK6XHVh9IwzXYsQO2PWOULvbrC7GHT5yqACoFmHLY9MwJquIKlAJKmCsA7nsY6TLrcKJIIvjt1jDIClEXJSMlJbFmOCfSE9DRGnVE5JBFwE7HH1iwaUlkErdxju3XMK5ukTTUA5F7OD841LV5ksGUQlQyFbet3B7whUOdcshLgYL9bQqqs4OXt/SI167y5Sl6lYQkbu+3TJvsI894v4rWt0yj5SHLXYkXydhY+jQnkURFw4jx6VIIEyYlR/ALlvQfrCab42lVcsuZmzlIa2GveKM3Uklhs59e8SyZJOcAE3/oI5n8iS6Jci4jxq7fwSL/jHo2zQbpvF8pSQhYWhjuAQ/qD33inS9Ly01XxcE98YO14KVKSRSSA4vzhycb4bpEfyX5Dky+6Fcm6kzEr6pBqA9hcQQqTJJAYg9enpFBl6dmJUUFgxFQ3G6Rce8MNPx+fLUQsCYHy7EDqD+hvG8M8PI+Vlzly6XALk/i/donU7ctur9R3aEXCfEUuaqlJNX4Tn2OFQ0RNUpg2d9u/vHSqatDNTpCiDUQxswaOFU0EKTcX62jaUswdR6B2BveJ5k1CU84t8PztAAi1aEpTyks+e3qYBUhQTVZvn84dcREtKaQbde+wJhSgZDsehA/ZiL8FC+k/y/IxuGf2c9JfyjUIA7RylXCiX2e3vBLsblyIHJYMSQWzm/aB5C3OXu0FgNUKCsj19I4Onv8ACG2uY1LSxa8dTJ/lpUpWBBYUC6zTgLAqyLh3gehm5RUNgbM/xOQ7xyvUlZrbLf2AiQTSQQbHqzxQgeaSVOMROJRBBVZxdsRIhSVZU1sneI/JcuDiAATWcPllVQqQvNaOVXvZlf8AyBhXxXRTFsVjnQHROlhlBtlo+8nul/QRYVIcO7Puf0iCdRLSlyACW5lO5N2vc72hOhoVcE41URKnUpmEcigXRM7pItf+1jaH0slJMVXjvhzzBXKmNNqqKb0qf2ZJP4h7iOuAcfVLP2fVgoUGAUrI6P8AiT0VApV2FX0WtU0nD+4iIG9hE86WUnILh7YI6iI7HBue31i2IL0nxB2br6tDCUO4L9DtCjy1oLM9gbYPf9YxMxQamzG1h7+mYkBuAEqp+6oWv97cdoW8f4lK0qfMWq6mASACpRe1IySHhf4v8TI0klCzzziTQjD2yf5RvHkyuJztXPVNnKKlWHRKcfCPusBZru2TGblxTGWDifFZk81TC4F0JdqQoOPc9f5u0LlfdBsGY7NbqcNe36m/JUWYerD06DNwd9vSMa1ha+Gum7DFzdnOPYxxOVszbOpBcvZndV7XNmDW2AtBqEXFsYt+VrZA2xG9BKsxu5FgO1s+uGfvFo1ngbVUJ8qbKSSOZ0l39cN7QlCU3ocaK9LlMCDnp+WG+cTSlLdkqUCw+GoF/qfdoG1ng3iABpWiZ/lUB65AEI9XoeISfilKtlglYH+kmB/GmjTXRcJeoW7KBYC4ZXuW8zm9Ql+0DqVLOQbnF9hYqJbH8wHrFMkeKJsslMxORi4+hhxw/wARS5ga1TN0LdunsRC+nJLaLjx8h89JHMHIGGHy9vpDfg/iVUtVE0qUiwqBBI3/APkPrCTzLOFdLGzk9sP8vWNTWUCnf0vvbsfkfWCOSUOgeNVo9Ikz0qSFpVUlV3H7seojWulLWxSoBrgAM/T3jzvg/FFyFCkul+ZPX2694v8Aw/VJmSxMRdB+h3BHUR6GPIsiM6oknSioOpqujWPr0jUpAD5ZsHPsekEmeLA39Iw6YG6S+/7Ea0hAlXdX0jIK8o9vlGQUAt16QKmUrmFPpsWbEb0klNLX7O97RGZgrJve3q30/wBo0kuSlySnbp2frHOuy/FDjSryKjgbQSCNi/WEsmYrG5/fSGWklYcXz7ftosk6XokjmSaWuRYg+zW9oVompuQQD36e8M+KIWU8ihbLwnGiStJC0pIUOYFlOOjG3zh2AqleJJDqpJNyHb26+sE6Ljcu5KgRuDYsYjmeHdGQQZEoHqEgH6M0CT+AS1BkLnIA2EwqH+ldQHtEVL2Vodzp0tTCWoKHVxv2eB+J8AGoZagt0tTSoj0dJdJ9xFen8BnyylUoypydq+Rb9HYy1+6RBeg8X+QAiaaTky5yVJUkPtkLG7pUR/KIV+0FegwytTpBVSZunYEsOZHUKTlh+JNuwjnjkiTr5YXKWBORdBzbdBbKT9MwVP8AF7peWh33EwEG3+UEZ7RV9TIBUqYQhBVchCaUi34Rba8YTzwhpO/wNr2EeGfERlPI1KSkJNN3dJf6p9PaL1w6bLnskKBYOCM/LePCpevM6apZLJvQDsgWHzz7xbuDzpgSKSXSQahn0bOD7+8V9ZxdMlnr6UsAkHAbbEDawoRLWtQYJSVKPYBz+UUr/rWclF0IUWF2UPoDnt3gPi3iSbqJS5KwEJWyVFKVAkZYEqNrXt6xX8nGKig8Z4gvUzlTCLrLJS7sHsmGXD5FEskXA23YB32PQN3GYA1enlpnpShwikEgnCiSLEhzYEwzrJFLp+EJVYksQVEBKWeyUgh7dBvnknyquiJM1qHJYggtYC/UBrFyCs2d8mNhbUgC4AN3ADpvbazjI+YgWlwpVNCbkqAIIYJBAJDMkMzbpy+e7telNLBbl7XUATa9R+EHezXjEktXhKQTPlWDIUVZD8pBbvdvn7x6ppdeTsPYx5L4XnhE1DqAAKiSzPysxG5DBgl23Y2i6/8AUkhBYqV/pItuzt1jowTik7LjtDXiWjRzEBV3Kr9s94oXEeOBJaSzOwUbu2SO3cx1r/GE+YVp8tCJaklLhZKmp9gD1t1hFppNwSSTgeh7HYxGbPX9WaUNJupE0AT0S5oOQQPoRgxXuLeDpKyFaZS0X5kkFYv0ZzaHyRZhckO2wDN7Y+sG8PnLbldw9SNmG6e/b84zhnd1Iao871cvUaNYTMBKfuqIZx2P5gwy03E0zEn5entuO3yj0MaVM9B81KVIUSQCzMYpPFfAE6WrztKqpLv5d6gOg2WPrHRLEpK0HKjlMyrsGuouWSxAJbL9sww8NcVMiYEqLIUWN8P972t7GK1otVUCCVCkmtO4L3Hz/WJfNu46se3Z98Z6GM03Bpjez2VAfp2MdV25hj95hB4N13nSGUeaWQk32I5T8nHtFimS7UsXP0jvUk1ZkaqR0V8zGRBR/MI1D2BLPEsiwJIYVM1vQfF6xAhIHMkZfAyT+sEK0ycuUljZnBB2f9tAq3SDljje/wA7e8c7VFXZO4p5XuLG/wCcQomrHwgDD52zeNafVKp5mSSQGxc+9obq0oCXDl8gCr1xD2GgYaoBLEi/W8KtSB90hr4+sZr5VJFrHAeAvMYhzmHYHVTxiVGoNsYllyQqrmAKcA5U/T6Qu4gVlDSSkKKg6lvZO7dVdIADNTxNAclVrco6vns3V4F4nxzT6lIQdKJ2xdy3oUAlPq4MC6PhKAHmUzVDAXdP+jHzc94Z6OYTb4QPRu4A9NmjPjk90VcUVdHABLmOjTapIIdKWWodXqUkABurWgTjeuSjSqOCsFKEu5cj22Ln0j0bxMojydLIICpppV/LLw7DFRt6PCf/AIh8AR9gAQlzIWFgjdJ5VqPW3yA7RhLBc++h3o8V4HrQghCrMbF29idotvDeJCUSamBwW6qvdi4P6mFPifwyuXMCpciYmWtCFJNJUCSnmYju9jeFBkzZSahUlO+W/pFTxLJvozkvBeVa9CnCbOGLN8IuFdbeu0CcQnIlpK1BJCXABe5sLA2ck+7DpFJGuUC7/Kzw34chc5QKnoThPcgh23P7Ec7+PKLtvQuhvw6UWKlglSnUukOQOUVDs5IGbOWtBE+aaZnmYABULhQKZoQmoBLuDYFgSGcmJ5MggWAWlyh1OSSqWzs3NTsm1gQTd4F1APmCyySaUpJLgOWfJWGVU1yLZu1GRBMlXNQculRNNLGoJw5TzE/E9JfqYmkoZaHsE0qrKmJSAQgUlqC1ncWIJJsYj0zEJcqJCSzJ8xrqL0n/ABFWJqDhrBrGD+HSQzVAGlmoBekggkOCUMTfsS4DwmDYw09QsAKkgJFNRALNY5p6Bh17kmRwkqAXMKgCxFju1huDcl7/AAmCeGJCEeYXcsQDSb3L9LkAMWcHd3hXxPjAAZSmIDBS2qA6MDdusc6yXKkrBOXSD6pScSyvmyokEgB3xl/lfMBonVgJSkkq6AkkuWdrkN6Z7tC/SJn6lX/bSSof+RYZAszx6XwvQpkS0JYVMApQFyQLkkd3joh8bJPctFqL8soOk4mkCav/AMZpULuLscsT/aH9aCkFCwmawWkBrhzf1cY6HMJ/EHC1JXrliWf4ykpQLAElKXUPxNzKLY3g7hfBVKSiaClfL5ZlrccoNlIWLy1vviJjgfNpf90b0qsZy9JqmB8tDq5lNMSUl7vSpmPcGM/5vNlpAXp5l9wf0SD+cQy9WZZeXPJS5TdlJBFilctwZa7saSlyHD4iL7fqEhS5soTko5kmSoFiMWXSQM4JI6R2LSpOh17KL4m0C/ta50lHLMZSkggkKPxWzm7+sQyUqS4KSCOr9D29L9oZePOLifLlTlpmypyeVAKVCoEgk1np26wq0YmMCVrBIxUfy3iZpjpFw8EzD5qgGU6LjdgX394uk+apViKepbaKT4KlTvtL1pMtKSVVZuMA4L/pHoiUFg4B/QRvhVwMpdiryh/L8jGQ38k9PqYyNqFYhmeIF0BAXUXapr5sW6ZgfS+IZgJqaYHdiA4viobxXpusYDlpIBTZOXu5c5vn3iJOoQGcHu25ffoc3AMY2VxHfF9clawpKaKzsanvdRPXb0HaLBo+MJRICJgUFJT93didz2z3in+eHCWBCrghiH2LbEBu8ErnLsmrAcqpLWw1oYi3cGnSdWFoXLZQANibhyzGzM185ENJvAZRZwpDMSEl7+pf6Qm8E6RVS5itgAmmwZd1P3sMxcb2/bd4Er7E2U/jPhooFcqpWa3uQ7AFmuGJ9Mwtl6UkBQFnYk+mI9HQ0U3ikky5ykZB50t0JOe+R6NFVQJi5EpIyXOWA7xMg/dUSJZuQAC56dQNj/eNShdgSLG/6t9Ij1YWNvfZzBYwzh2hTL1M3UqUCohCZaL8qEpAD9Tn29Ycf82lno4sQLu/TqIq+n0SptpYFQvcgB9/U5jiWtYDMGdu/X3ETSQDfX8fUFNKYDYs8a4hq1JlrXOUny0h1giwSRfNj6QhmMm9TAFy9gPfDRVeLeJFaoCWk/8Abgukkf4qw7KO9KT8I636QpzUVbEyv67SpmT1zUywmsshAATQgnlWofdWoX7esHcO0d0gulKCkEhinmKsVcuGJd7hR2jvSSKlD4ieVViCpwotY7mk9RcdYmlin8TikuDzOecU/iXZRciyQQ/XicnLbMm7MnryUpWp0oSUgpsPKUgu7hQsnNgDtghypTEJQ4ASlIKUEgla6x8JJBrDFzYE+kdFSU/GXuu0xaSwkrSWKnZBKirmJLjlGXEvlJUXUoqT5hCiUH7qfvkFNZ5Ll2woZYyxWRSJIPKk8hCUhYJwlhuogF1KYKpYpIBS93C1WZJJBYcw6c1IqZXKXd783wpYvDo0EJC5ijMIUkhRSwLlJZNVKlKq77MQbtPpU1Kuzg5bNIKTysLEsQDsSwfMTehDydwg6iWmWmaZaUEuQAVKe9i9heJ+FeD9NKLiUVrB+KZzEext9IrmtmpTMKlhTWFRTkW3ZiD8ok03EEV2mF7jlU35HHZwI6Pj1CCVHTGH2o9DSrFyNolSLxR0a4gj+PNdupYF8E1ke4EES+KzwLTiSCL0g7daL/MYjpWVBwY41/h7ztVKnrmEJQhSVJ98j8IOFWcw2Xo0NUzf5ATbrbaKWeMzxasF81JAbfdidoiPH9Sw/iJBdvgT36n6wvqQsOLLTxLw9pZ5EwhlqyuWooUzb/i9FAwm13htMlCTN1BIexVQHGw+F1H0vaFMzimpV8U9Ys7ghN+9I/IwumyyeYmpXUkkl33O/wA4znkhJdFxTQNx0/aVywAfKkhkJPUm6j0Bsw2bN4yTpr94JkyCpQCASojA/Nv1iycO4UEfxF5BsGsG/M5vEK5gwngfCRKlArPMq9L4GRDnS6sBLLchrDBueu8LtOtBHKyRm1r994KQOt/6R1w1pGbDf+Yp/m/fvGQG/wDIn6Rka7JoqGp4WsoTMAISoWBZiwu13sxYdN4EMkXJCbZ7HcjdOcCH/EqlL8lHMMGkZLBwxPKxcWtC3W6IywArexG4cWH02JjlNELJqKXChYOcnL9B6kQz0vGVNSouEilBYVUgYfp6wLJSmoJmB7hqc+l8gPB+o0IltQakqIUMkkdasdbD6w1Y2i9+DuLBcsIUAlbmzAegt1izEuP0jzbgU2RLWDWQAUuQXSwIN2t0j0LUSUkPcOMg/V428GTOpVTk7H82iLV8MTNIK3cBgQSC372iaUgBhUfff6RKlBY3/tCoLEeu8OIKf4ZUFB2qUS8V88ySkuFCzHruCPWL2o98RUuJSQFqCsu9rf3hPQ1sX6TWmWQkpCshi2SGd8jfeOPLc8qQSdi/5PEU9akksBfJA22B3hH4s8RL08tMqV/jrDJAcUpI+MnHRv8AeIbKK54r4sqfMVpZQIQgnz1B+YpLUDJyL/2MAStOyQzEvYXFwMj8Jun3A7xzokUAAcz1PYutRyTY1OQw3/VjIYFJc7uBTzUFnBe7nlBy3eOWc3KX4MpSCJOVC4p5ksXBSnlppcJuQp8uVKw8BT1JS9VKQUOpBa5DXJALCmoG93A6ROucpFzZISbgEF6uUfdTe6rZpVdxA0tksXZ3CrhJUkBLGpIKgXUCSSbFFrkCCTv7QwauxEslbkEkLcBIUDSSCk0kBQAVZQiXTqaY7eYUKdySkqKkqSVMDWLAPdwCSQAWjkmYAyawu9S+epRJ8sW+EqDu7sHI3IhnLkGhlVUsEMMFJQFBf3yH6An73UxHXZJwiXQPLCgRdwVBNSlAikkpSolRBeoEAMGF3L04Qm5bBDlRexSxsplhgTVd7EPtHJUglwy0k2ZOTTelPKgKakWSk1EXN4YcM0ClzEpBUH+KpnSkA7C2GPMHfOIylvXsF2W/h4Hkod08odzu2O/9oi4lo5KgypUtdsEAuPcHvHWslrUlgUhQakgEOW3uw9hCkypyWCmNgTkeoB3j1E6VHSkST/DGkU38BSbWVLK023egt0yN45l+DZP3VzkE/iKSfmpJJ+bwzcK0ZnJmcwLguwvayhcgh4VyuIrCxKJWqkggqWom6Tdzs0GvI9+BJxHwlq0f4a5MwPk1IPvkfWAD4b4iPuSgP/2/U2i9zeIAGzEnL/R+sCTNaTgfL6bwOMPQJsq+h8K6pf8AiLkIbF1rNrvYANg5hzo/BaRzTpylDdKAJY+d1fIiCBrFO5cHo316w6lz0qGTfbEVGMX0hNs4k8Okp5JaQmzCzPaz/i946n6AMfqz+2/0g5KgP9oEmLCXVcD06fvEacUTYDN0yLKQpnFJSfXHa8bUQAxuXue3pi0ZqJySpi43/fbtGOz3MSMjt+I/SMjusRuAAbV6JBdQVRNBBBBCXcZbcB3PrEWtXKEtJNVvxPzOCDzO9yXH9o51nC1q5gQ6S7klz19C/wCl4i1CUKTUEA9Xzli2QWOxiXYITp0gFS0qC0AuAcsbufm3sYglLUoEBRACXuxuHYDo7/rE6tGoWlqKcOkF+rAv1yCDAiFgqZIU6HMxmLhJNSgWsAGGL3yYm0mVto7l3XStVJa5S37wYu3BPFEtCJciepSKAAF5SpOzlrW9opWjmoWoEu7liNxd3OT+l4eyOEsllklCsJyX2D4d8Ej1MVG/BLLBxDxTLQAmXMEwgHmIULg2OL72HaCuEeL5a+VdiA5Ox9MxQtdw0ylBKFkkm3QJcOXFrYMcyFSwoJm2Oyr4JtlNiLwW7HSo9fWsBJWxFjYxSZ+sMxpimSosWF2tgEsYG0HGyiVR59XQC6mz0cbwPO1klTfxBljkOBcpcp6fpA3YJUZxzWplyVzVKSKGYOeZRslNsbudgDHmQWpalTZiitai79SGfGwDBuh7RY/+IK5aVSpADlCa1E3LzLgFwLhLOO8VjRTQSLAM9IOAxcn9XZhT2vGT7Y/siTGcpN3yeVXZy1JObAgbbnsCRNSwpRkJOFAMSmzittjs2PbelRSQANw3xNfZqgzMTv0exeGcQXO5LAKAJKnIAsS4T8g7XqUY5EZmmZfmJCeWkO6yKShgauZgEkEKoP3bG8blSTQgAlwikOArK7J5+VIfy3DEli2A8MumxUAU3VUSzgL+E/jGwBYGkgJFIhnopZYFJIUcAJSkO1kCrIYuRezgfDEyddkyCZMoJekrBNBJek8pCrkgFShypOzKSTdzEykAqsC1+Ykgksk8ymQsuUAVOQ1WDG0SSlLAqpa9LvcEMGdzS4wKQIIKCKSXSxVSCaSGHwpU4IZzY/dKg5jnlNIkipUXqUbUgB77mioXmXZ0kswIwXNs8M6fy5ZUb1YfITtsLnJ/WFfAuGiapyAJaNywKv5SQ1WC7h75LxYpctQBdmJNLbe53jq+LjbfN/6N8cfLClKCm29rnvEWr1CQUp6v+UdywzEHmPW/9I6n6NKiBvk/l8o7kaHGhYrKVpAJxaymyfX+kE6zg0ic9UtJJ3wfmLwHKS8woSzgEjp6+kHBSZRZRAsDc/eL1MNie0C/IforM3hipcxUsukACklVT36kWt+sBMzuoP1BGN74eG3HOKJUwHNdzukDDPv1PvCiXKlqCliWlIJ+FwASLkseu0J0WkFI1AAADKewN9/e9n6RtExT3udrvvB/CuG+agmWoOk/AWwwYhtv1DRAuWxNSClQsoEEQ0iGw1FSkulySHIy3X1ZoXawlx0OxDfvIzHcuaQbEixYW3sf1jjVpCyCC7/v54irJOpOnJFVXS3uzvEkxbMSHBztb1aIpaqSzM4zj2bGGjolVw7/AL/JoEM7+0j8B/1//WMiJv20ZDoRkydUkhT3ulPwlTAH9f20JNRrJa1UhC0zHAGS92pzv194ZLWkpdQcegt7mw9YHkJ05UFKCwACXxkBuYX3bPWIexol+zzBQhUsKUkcq2LEEbkCxu17EiF/G+FpVMSQghSkkkNZ+5Gxx0NukWuY7Ipmi+zML4Fjt3eBpvBEqNSl82WtawFgceuTClGyoyopkrRFANVKSeZioMxNyH6AszWeJpHFlIlmWzMaay2cG+5tkH5bOddweUgKrLqACislmsLn1b3PrFN1PFkoUUy0hecywoEvm99rAMzRn/TtlSnFlh1/HiWpUUBqhuz5BJDEW/bQj4jx1CiPLQWANRJBBJwz36Yv2hXrNQVArUpPLhKEhr/E9mS3dy5MRCbNBJlqWwpFk0pIbmBIICBf7zPY2aI+s2c7n6D9PxaZLFRlAZUalFIVSWKQ4uXfoXYFnaGWl8YCWpJTppZIFQJW1nySuxv+7RWly6SalJmkcpeYZhOygaWATg92yY3ql028qUkFLOhRJUFFk2CylZYEXAPWBSYcn7I+Mar7RMmT1E1TZhKmYgPfPRmAtGcO06VLDhYLEMRYZNjf1O98RJMnkVClRoAspKV0hApUSoglKBhgqx+kmgmAKKXJKHblAY0lQ3yFAbk3tvFSfKOxjKVOAcCwI5rVC4sSAw6feANg2IDmdASmlJfL3RzfCTe7u9qgLiJvLqsSomk8pKmTSFBlAtewFKQwD5MdzSQqm7h3ADkOCQ6Up5QL5Lksew5uiDmRKZmDMaAaigO7ks7g0qQLWs7OIc6eQUEli7HKUh2ISTU98gnl3JMD6KRSHN3cO6SC5FyrqWNvdktEsrThZpYF7vhmvc2BAS5CrNf4tsZzJCUSwqphTkXSQ5Ttc2qvlrDoS5vDpVa2JdADskHAVYMBnvsw6CDNFw1SkEJNklgkkc5Jy/VnyTZh1MdajQrCinkSC+AAWb1BG9wTiHg+O5/dLrx+TSEPY2TrZUpkpsMBPRsvf1vEmo16SK7qlpstgWzve42/3ir6+WXUhRcKSlr3AGwWLv6fpHaNT5ctioEEEkiys36h23O8elyrRvxQZq9f502rmAwQE+wYhtjFi8O6gKSE1gMGLEEkgZcix3w0UvhiyopSkVXbsxOHGA2TDPWKRJP8JCk3soE3HoXf1f2hRb7G14LVxbyUUFSgC5pcsTYkgHeKvr5pmF0LJAw5cjowLnrAC9epQZQJZviz8/fMa0yw9yevb+3pBzt0PhSsN4foVcwItgEhxvt6mCQkBwejBrj2fEdK1FQcEgZ/sel3jWoscRrSRm2xfrXQQqXMKS2QSPyyHtbrFh8M8ZM15U9QX/nCc9AwDjP0veFKUhaEmg83Ldriqzv6P0gFelIZLOxOLFurdM5hf1Y+0WrXp05CjKLLSpim973YH8+0KtXS9ix2GP3/ALwlkahcqYGLi6Q+w6HrtDKeuYpagpNNns7t1YuQO0LlYnGjtKQoZNvf0P7MTTJKiAW9/wBjtAS9cJZDioHcEf7OP1jlfFuckJLZ6sANu3vBdBxYw/f7tGQH/wA3HRf+lP8AWMh8vyLiwXiM9QPKCybMoBjtfrfML5E9QUKSAklua4foxvT0ItiIZepVMZCzg3BD2U72F7btDg8PDIUs0MaUBLEKCfvF/hvd75xCAO4XKBKHJKrOWFj2GSD9CIbqR5ZKlqAQncnruTttCdenJMqgIJQQqpKms9yQBhm+T7tGuNePNHJ5HM9QsRLYjpdRZPyeHQa8izx0qtUpLhikqcfeuAC4yB67xVtLJlBRExJUwJKcBn6s49o3x7xxJnJSBp1Jp+BQWHHUMEsQej2aN6DiAmJSAykuLZb2yI4/kY5XyRM2qDF+Rz/wyDUo3WTkvkpJcEgO/tAM3TINRSFAKIFBrUBZqzUSVqyNvkAIMdJykgO25A6Apz9YiXoWILhwS5BLO+HHwnu7d45oQk3XRy+TZ0MsElaVKWkMy7AsBtUmkdG65tAP2IAkSkrZd0BRawFSXJPMwrvUHBEBzvCBnTSsqJBvVddhu9yT09RmH+r4XLBSUBQBZACk0IDA2CVCoBmDnpHRKDjG0ypcYrTEmo0MtAQVALZJApWB8LlSyQxdXKwUFFXNc76CVhFy+TNQP4IBSBS6npmAhTuAWw0OJegrARKSsrIKlgBJFIPIGBqCrpu7X9oBnyEXVSAXNACXCeXlYqUC5UCgkk4xEKb6FGbZmlDyku1RNw2UFBUDcFwSlQ5m+IgsSIPkaanBBpuBVa7ZFgyi6rjewZzEOlUQlR+8kkEoUWZ3UmrBSPkCpWRDCTpip3SwDFJTe6uYWa5fldsBvXHLkaL7ZtMtJAUzk2BBfYsLlspKWbv1EMtBoiAUkhsklgEt8rPbZ/QQr1GpAWEpaYuwdLiWFAAlRu7gqdrXUbiFWpmGcQTMSpRT8HmBIBpALcpb7zYJe5tbBRuS5deStIsytahF/PSRculKiGAcknADMc3gjUq80O+wCW6N0zFY4bpEc1SkCkBglJQUpYg1hQBpUklJUHcmxS8NeD1CaUy3KSKrg3wU2BLBmyok+1/Tx5eTrwXHI2wydIm0UGkHt3t7f7xHw3RkAgpT++t2vE/GJHmUl1IIvZ7vizi7i214I0YBTSXLYc3NuoG8b0rN7dETqQpkqY7gXDdDteJ9PNWDcJINrv1cWe0SJlW5linLAgh2wDviOdXpwDypJYWO+z2aKomwGfJSOl3drH22+UDIkh3/AC9T9YI1MpxbI6/leI5CWDb5BP5xnxVmnLQdoQ6hkg5LftvWHBlgIc4Ja+x/d4VIsQkkEuxP8pD9e8HTkqpISoFy7u1LC942S0ZPsH+1pf4mCXf2DMDtdrDMT6PXSJuHSoDcZAb6YtACtUQlilLGw5HLpDOQL+7RytSgoKISLfhcM+WDN+8wrY6GJky3NaEk3Ie4D7W32fuIF4hpWNUsqAPcljsLbMCIhRqJk2alk2AANvzvbOYZTpKgCoKCLEEM7uGYEWts7wqTDaEImTC6BzEZdjnb8vn6xyjVoB5pYd73IyOm3pEklISS7EsyiTnpvlzAOuySC569QG7xF0aVYT9pk9R//X/tGoH/AOYzfxmMg5C4giNeuVPpTcAgcqUqs2XJLEOPhOwG0WviHi7R6cK8xSVTCzoRzKYX2NKCOrhiMGBPEGnA0a/ISqYpKCJa3dVlMpKWvgKYXGcNHjKZwfFnMXEzkWLjXi+dNT5SHlST/wDjSXJ/zLYFUI0zbdD8ojQD1ttHE4tv++8WQYspIuYjlaopPI4PWI1J6xwRE2xlm4Z4kLtMA6VD92PeLPw7ioLstwbpBAPONyPlHmqTkCDNPNUliCx39OsNT/yVmUsKkemImhRCkyxUcmWQliS5c2z0iMBRU86kJYsFLUtyQpgWHOb5PWzxVdLxZSSCp+oULERYOHagKSQFBlFyBZz9B8+kdHHHkOaWKUTrVy1uFFKUsBLNE4OpkhNIZyWCQS+wJZ4im6NQT5aC61Mh2ZMtAUXAvzlRID9BZnMOJOlQQ9jsSOUhXXoD/SOputlSElTBIRYE3IBcuAH54xn8aEdoUJb0iGVwsy0iXhJDFzTdPVT2u+Bd+pgzThISbqF35cd7MHUWe+D6wg/6hSSPLk6ma/MKZdQPf4tv0EdKk8RmKH/bCVLWLGZLUtRSNyEHNjlI98x43yMOTLP7OvbOuGJ1sM1qJQ8x1qDgulylKKimpR5hlsWwHBvCc+IZVSZUsKWqzfApKQLEfDcXLgHaJvEnhZaNKqdNnzCpKkjyygISyixVSMXJy7/OK74S0qPNKhUyWDktmCXx1DG5Td0arHRawukUrVf4Q/MAgOpiD8NmzYFKTeHfhfTUypilkJciW4Zw3c4YqGcMdoSa5ZuLh02NjYEOcu/cXtFw4Fo0J06RSkhQqIBJAKrt1BFh1tF/BuTszivuYPqtSlSEi4BLh2IUz3BGRsfWNTJajUQXI6bduzWjnVcMoXUmkMbAPYdbvvAhnzAfiJNwWy5O6rm3YR6G/J0a8DThSlfCoF97N3w3RmhkgJuUpIOLq2G7nf2hdw1K0lDkKpTzEuC/5vtEkqYVlR+6HAJBD2y3yFvnGkejNvZLN04WCRzN7v3xb9YFQtLAMbqeyXuQQ/YM0dTpiUKCWYEZ6foPSJ6cKSqxPoQQL+vrBdgRI0aS9wWw46HZsQRN0xUzFj+jEG2xPX0gBerYi6anvZ3GP6e8NZOrJTVgYdrg4b2vDTQMW/ZlMeouCeo2dKS7tuAzRHppE+YkqUAmWBcEgkn0B5R+sHTZocO22A/9xBOj1a6aZbFG/te/9IdIVgWk06UKrSS4TcPYuOnqfyiabPDMSH3D/swTqFCZzBwoi5cAW7B7epit8T0hBqKqmAO1wW9rfWFLS0hrYTrFpYsalD1uPQjHf6QmmgKUabb7ken7eDaSohgE2t3/AG0AapN8ejAf0jJ7NFo6+xr/AAmMgdlf+RUZElWy1cJnL8sKWQpgohsgOxJZqSXLFor/AIi8N6WeDORKWlRFSlhTAlwDUkk8xcPb7wMb4HrACGmhCnCTKU5C6gRUSGASKsesPftK0OmclKm5goqIAQHZRZIZDvYAvUAO9fog8+n+B5jVIWMfCtJHM4BDh+o2vCTW+HNRLCiZdQGSgpX72u3tHs8ufpjLo5Dy00sfiqVgXPRjsGhMjTS0oUJqlMpJApLspTpJQGFJZnqJeo2DNByYOKPHtZozLCSphWKk3BLYuxtAol3Ee1cXkyVSkoQgOhJTTMSlNIF/hcuoMkuDh+oAqvE+DykzJczTppKJgJBHxJd6qRgNSc4g5CcSgIaph6fKGCUtc7Zi2azwtJZcyuYmYpRUKkgpLquAQRSL55oG4t4RnJSilWnXUT8MzHLvUBTkM8UqJaZX5c9BYEt6wbQRdL26FmieX4P1Kmshutf9nj0T/hp4blIUVTwZsxPwktQjpY3KsZ9gId2KhX4S8K6mcDMmTlSpRALEJ8wg4YEWHdWXDRcdH4N0Z5lFWoI+KtanS/8AKggezQ54nJU4CaKQAQ1iDuTsBiFUjUE0rqUHAugObXxjf3IMJu9MdeQg6VGlUEyhTJOAxaWp8P8AhVf0VbcRufxHTyiZq1KQCyEIBI2LtfFj2htxJNUkgKqAS5JIYgBy59LxRRql6hIRKSpSSSUkpYgAsCS5Y3IYXxeMMr4+DSGznxLqvNlFEzzgmaGSoJUQQcpcpFdgd+8Vjh2glygAgMHvzE339TbG0WTjCJgaX51c5wKUOsSwdgT982ZIFt4UT9GvzkadIFSWcAuQtfwgnFhzHLOOkedmjklq9FS30c60hVkpIUCzeob8nu3aGGh1C0WCmfJ9Nm9jeFvA5UudrFhS1TJIUwpspSQCAQ3VTb/eEPNVIQZh8qWqUnBQqoqNsqBxZo7fi4nBOzNJJEmm4iXL3Js/73vBc6UFspAAawqa93fEKuoAHSLTwLhZmIrIAbBIF22juRLEU/VTEs4pJsQRc2ubiAk8TWFJTMsClgr8XT0IHq8WnXaBIHMygzp7F8ODYQk+wGkqCFqQQQzgODve0JxBMCXLE4BVav5lEZb3Dm+3fETSuHzUiy0lOXouH2zaNaPTzCFJXcPYlTm7uGDwx1BDUuyh1xjr1623hqPljbBysoArDndTO5z0tHaSQwTcta+3uLbRubPZJFL9gzuL7s/v1gIzwprgEhx+IMGuG7tYnEAibVhKRWodrgkA7MwYEnuHhmjTlCKgG/EBht9/2+8L9GpZLs++CBZrPD7QzAWQeV8X77HENCYIpTAkggtYYv8ATeOFaZJAwOjH5QXrehSx27+mekLNQkuVczGxsw9yLXhOxoWy0CUqkEqAUVFi2XcEgu27DeAKCVKqICTcbEegtbtB2p0i5ivLQmogXIYXL5YQ40/htaktMUxyKWLH1Od7dxGXk1vRWvLT+P6H/wBoyLN/0+r+X/Sf/aMiqJtFLkoSTl1lSiVKJZiLOMAu4xfNxYEydTVLISA6WUC5DWIKQWY2Aa6QCC0G8V4KZdK0G1N2dwdn/myAThj1iThWlWoFcs0oWWFaXJHN8rkNh73LRCQWBL4otZIMxcvlAd1F2ADsTflSMnrgxNqdLLlrH8RK6kglyQKnDMS4mZZz0J2jczSplBZWkquzpDimliQ6We5LvYgOBkKTrQZhKAaQ7VO7DBDk026nf3hMZGrUmupg9SjYAAF8M3w2wwA6QZzvUbsC1gXYuRYuLlxc7wPMWwSpJSrtkejs4t13gqZqSbBASWBu/wBN7Q0DJJiyU5qO4pDOTZmxfDDbaOUqLOsWBuC1uhvswPTuYk0ummKBCArLEJDXy+LD/N1EWiVwOWUMo+WsAMokHm3LPcE9RvmChXQimLLKIt39PUlzk362hz4c1oYjmF6mBcNUbg9TSQ2NoF1HA5qAE0oVvTVS18kFnFv7NBPC5i5Sr2D0ls04c9A7ED1g8gOvPUQUk1KYhISl2BNnBa+7be0Zw6QlVSqJZmG4d6XAF3AbJuBtEc7SqnJNCqcP3DBn6EbeveC9Ej7P/CQCoOSLksHxfGev6xdMgl0XEET0FCkU/FLmItykC42cEYtcRRp84fapmn06luhkqWFMxFglIHwgAuVE5CrOXiycWlqSrzwmlCqUzmIBUhRZJY/fSSPUOLxLwjhciWuYsBK/MpKiSL02DJ9CHO5EZSXLTLWti/XyJfDtKdQFBc82SSwdSxYJcFhlROTTctC7wJwdkqnzSoqJLKcuVn/EUWIOS2dzDfx7wLz5CPLKUeUqsJNqksxSC/KWDjbuIY8Ll0SUJJuwUaskn4nbuTDWNWkukHJ1ZWuJcBRIVM1CVUlbfEC/mOVVghRuQVApYDcNCeQlaEkrJUo3L5U+L3w+/SPSVqSxS1W9Nja+3qLP3hTxfw+Jh85Fpgp5CWSR0LDlUz3vG3ElS8MpSHUb9XH72iwaTUqCKaiz4GOhxmBOJ6EoWbUEWYi97ggAsfaANZqVBP3qjlRLYGc5tCX29j7GK9epKgLNllP8wenZ4a8K44kqMuc4S1mv7YdoqmlWVE8wVcMDv+n7zHaeU7G3b9NoamwcS3zUylr/AIXRgXuep6+xhBxKYom/Lta1rvtmAZerUnAqAID42dsZhtpEy5i0mcVMNgfm4OC/SKuyaoAkT0/hVa1i3MN/n6RBLqEx1pqS5JBcVdbgWAJD4i+o4Zpaak0BOSVH3e+GiJOi0y3HmkkZY5D4A/CT7QnCx8hDplBIZJSki9wwy5sR32eBuJzCoJKFpoGwDkFnLNdj3xb2Z67hktwBXa4JFxuS3bo20Q67gK0gqRzhn5G6bh8+8DQrFGl1ajei4yXwC57PfeDJkwgl1sGcG4+Rv17ekKJEw3A3t3Ady/V2xBsqaVIpmAN93YjOOpibsqgDS6tcpVcssXL1GxBw/X5wwHHdSbAlIO9CTnoprD3geXpCSrchOAdu7YMbGlsAAH9QxDbxHGRbkg3/AJxO/wDKr5f/AFjIF8tXT6f3jInjL2K0MdNPM6S6wHNSSzi1PY98YhNwWerzRLqVQlJUA/8AKLenaMjICix8X0SBop6wGUmoggkXCqci+AzYLnrHl0o3SGHMsj8o3GRTJj2MuGqJXScUqV7hSUj5An5w38L6FM/UIRMKm5jZRGMD0jIyCPgUuy06nTjT6nyZfwFCCyrs6lu3+kQSuSOckPynPtf1uY1GRZLJPtJJSgpSQwN33B79hE50yUsALFVLdAyjb/SIyMgQmdS7KWkWAKfqTEul1KvMKDcUpN+tR6W26RkZFCZ1rNAlRqUVEIUKEOAlJAsaQA59XhUqYJbeWlCKrmkNdRc2GIyMjnn0zaBIjUFYpVcOEt2dv1htSBMlgdFflGRkaYCcnZiEgLqAAJABI6Z/SCZ0whJPT+ojUZG8TFla8dyAAmaCambtZyO736xWVLKkpJJdoyMjN9mkTUpLEEdCdu8dalTAsAMD9YyMhPopAyJpUC+9m9/zhjNAQSEgAADru39TGRkJDYPOnqAF8kj2dom084o8wAnlKQHPUGNxkK9io3p9asfxHdTHLnqMPFn8N6srSpSgl6qTaxDdMRuMhpiktFR4vISmesJDAKDNs5vEmjl1Cok3A9BzNaNxkQy0QyFFJK0qIIqG1xcXs5sIM00wqHNfBv1fMZGRtHoyZPVGRkZCH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data:image/jpeg;base64,/9j/4AAQSkZJRgABAQAAAQABAAD/2wCEAAkGBxMTEhUTExMWFhUXGR8ZGRgYGBwcHhkaHBkaHh0aGhsaHyggHxomHBsXITEhJSkrLy4uHB8zODMtNygtLisBCgoKDg0OGxAQGiwkHyQsLCwsLCwsLCwsLCwsLCwsLCwsLCwsLCwsLCwsLCwsLCwsLCwsLCwsLCwsLCwsNCwsLP/AABEIAMQBAQMBIgACEQEDEQH/xAAbAAACAgMBAAAAAAAAAAAAAAAEBQMGAAECB//EAEYQAAECBAQEBAQDBQYEBQUAAAECEQADITEEEkFRBSJhcQYTgZEyQqGxwdHwFCNSYuEVU3KCkvEHM6LSJEPC0+IWVGOTsv/EABkBAAMBAQEAAAAAAAAAAAAAAAABAgMEBf/EACgRAAICAgIBAwQCAwAAAAAAAAABAhEDIRIxQQRRYRMiMnEUkUJSgf/aAAwDAQACEQMRAD8AeyJaylwxA6MIMwSQQXJ9PrURDMBFHHYDewH1hlwvIXSo3u+h27xV+ACsPkCGQHcsDodPzjuTh1M6aanuYmkTZbFKA+Wlfcn3eIVprlBUOgOjCpH4RfgQZLf5mIvRvwiGYgkZTTZnJ944C1JDVIAvb3hfxXjqJIAWSFEWFz2At6wPStiDRIlJLKzEm5iLGGTldS0ywKV5Qfe/pFXxniScukpAQKEKJckfYX2gGdJK1ElfmKcn51aB2cU945554dIOVFgn+K5MoKQnMvQ5RT3LQvPjPK/7k2A+Mae8JpclIo4rcFYBd3ekCnDskua1sC9X0FDpWOf+Q/BPJlkT42lvzSlg0soMPtDjAeJZE5WVC0yzolVCd70f1jzebhiBy1uNjTv2iACoqx7VPZvvFr1En2NSPZ0ktUksPeGXDphIJalh6R5BwfxLNkgJUrzEgDlJdm0SdDQ+x2j0bh/E0zpObDLchgUuxTuCLikdCyKSH2PZzvReVhUf1MVxeKIrmJUaF7ECw/GC0FSUlc5STsB2s5uY5wuGSoZylnsFOW/KLKoGwvElKUZYVW5SNO5NhBmEnKTmZTNQ5nOmkDLkhJBYuosGST7tbuYyZICWAJFSTap9IUdg0c4jCr5cy8wd2BoPSgjqXhczkAX7e0RzF71tGxMDhgTvsf6RfQiXyZRDErzbm0DT8Nl5s4OjD7tEcye9WLPHKkPUKb9aQCOFtYk9okM8JSG9ukCY9SJP72cvNoiUls6zZgBWOJK5jZlJSlz8AJOQaAqsVV7RNjDf2uujm8Rp5nct1aOFoIL/AHrWIlqLjMK9A0FsAqVhd2NfiP5/hBHlFO1emnaBpeJTmIdiBUPZ7UjZUFProf11hAOJanFDcU7wBOm1ZRtTaN4CZlLZeU6vE68OlWtff0+kNIGB/tAALJv1+8S5HbfTbpA82QQSzttG8LLU2wB9oOgOf2Rf6KfyjIkzdv8ASYyCwMWgEC4Hap/KMkSG5gziw07ncwSMNqS3WNicAWFA1z+HSK4oAXCyZgWVFQc3BFO59IlmTBzEqypqSTQDq+gjjEzgEqUSyEh1E0DCKDx3jKp5KQ4lWCd+qhr+EZ5Mixqx1Y5414ozES5BLarLAl6coNh1MIZedRzElxd3L9RStNohkAJTWr76X129+giQLu6mY2/pv3c9BHnyyyn2aLHrYckywKByGPRXUaDtUwSvEnlyggbEKL2uCsEnqR6RX8Xx+XLSHIzNc3L7gVbo47Qln+KpimRKS33PomEoSa0EuPguE4rcBSlVNiVFqWFqdgYiMtw2vV7/AFiuYORxCd8MpTHXKEj/AKjaHWD8G8SI5lIljqof+kGGvTTZBi0EG1bfT2pSA8SlqhstqGxYaN0BYj84uXC/AuLtOnSlJb+FTvoxAAb0hBxHCGWVSzRaVMXa4pRt31ekDxyh2RJIVS1OaGhD0s52NxqG6bQXw3GzJRCpRyqPKwND/KX0p6ZukBZaUHYFmFS5Yi1Xe9ehjEL9Emo7Akv/AKQ79IadMmz1Lw3xqViwGLLQ2ZCgMzsOat01oRSHk1iQj1UXsP6mPAsViJkhaZ0pRQpJDKTpahAvUEMdANI9Q8C+LxjAsTWRiEpFBZQHzJH3GkdkZckWi3TUNRwNnsIBxjOGY076isDzZyiS5J9rfrSNBC1EJA/L/aNUBBMNa2jtMxt20YfrpGigAsVV7X9do7lJKyGI6de/SKA4mrKm2hNxvi4lNLQM84/KLJG6joNfu0QeI/EGQmRh/wB5NJy5kgljshrq66Qt4L4ZVzLxKiFm0upD3/eH5i+lh1iHLdIde4TwrDTH80ZVzVf+auqEjaUgMVd6DrDaRw9GYKmFU1e625f8KAAkez9YIw6kLzDMFEBlAKrXWlRa9InlygBu1b1HfWBNVoGYZWYgJctvp3gYZswf1ghUr5nvEhypYhQPTaH2IiIzOSl1VCQTRXQlqCJcNhgVpSS1LA3I0eOBOZNC72LV94jE0ghWoN/1vAAzOHY0Hq5jtWVNh2iPD4zzUZk+u3pG5oNomx0cqmOxcg94hxspTMC6un4QPi1M9WaJpSqCpdtKNBYUQeWv+NXsIyOvJX0+sZCANCwHKR9fzjhaf6xJJRRmrd9DCrxJjP2eQtYPN8ID/Mbewc+kauSSAq3i/ixWsyUl0poW+ZXToDSEgJSA1dr/ABByR3Feh9IAXPLudNRWt/w+sR4vEhCSSSE2a9dQDtS+oMcEpc22zRKgqfxBKEuT1vvsfxudGEKUT5+KmeXJSa3YWGpOwh1wvwPicS02crypbOEkHMR0GlNTF7kcMlyZWWSlKQBp0NSSdepi4YktsTlZQeH+C0BZOImLUkWSlJQ53JVVn2iySFS5PLh5aJegLAqOzk6wfjsUojMpwD8KR83fZP6rC5KaBKuUm2xYuf11jDJmafGLB0TYTjxzHzeYCpy3A36tteL1wvCy1JSalBqkg0VXqLR5jiJLkEODoBqDcACGXDPE+IkIly0IlrSm5UopuovYlhXaHhz3+QqPVcTjMtABTc6ekebeOUKM4zGHOncaMkt6N0rD9HiqQsJfOFEOQzsaOKXAJvFX8X4oLXyqBTksQeVlEu1CDapYbmNs04yjozlpFaSrnAIZ2FDcVvpu9avsIhwxIKWBc+g1uGokJWbmtRtGjckMQ7NZlEZSCzlJys1nfQBoiKOVyHANVGpQUqBLZRoq7vyp0jmogKxMrOglmbTerEO5tSvUXNYRYaauTMSpBZSC4O9iKbEaGH0qYQwdKUmwIIy53pzPyhaRzOIVeQkz0BZOUuFNd2JAZqVChTaNsc+L+ConuXh/FIxGHlzgmi0uz2OqfQj6Q1SerR5ZwHja8JK8qUMyM2YBQKinNsQRy094bS/G04hvLlguznN9if08afyIF0WjHeXIYlQD6lg3YRSfE3ihISZWHqTQqDuXaifXX2gDimMmrSVrUSVsxOjjROzn7bxS8fiVy1BaC6k17sagjqH94n6zk6Q1o9J8M8ORhE+fiC05QoD/AOWn+FPU6q9LCpfnYjGH9yny8O9ZqtQL5AGKns4IA3ir4SUiYlE1ISoUUkKDjcBSdRpWkW3A+KlJDTJYGWlFpSkN0ZwK2iY5oydPXwWvg3w7w2JSvNCZmezldOnIlku2pBMGS5iAo5yEg6uKe5hJjvGyZjy5ag5smUFLmL6JSGNf4jkF6wukcGxE5WZaZclDOc3NMAIpypZCVdyoxvy/1RNe5YsdxqUzJUABQNUmt/WAsR4lkBIzE01b9dYgw3h+Wj4ps5advMCQev7sJ9ngyV4ewQH/ACJZJ1UHI/1O8OpPyGhomehSUqCgoH4W20/CGeHwqVgLUXBHw0AHqzmFEvh8tCQmWhKUioFEsd6UrDThCFgOpQy6AVMXbJDAAAxoNNIhxCwAOY3e34x1ipd7EkUr2/pCqatQof19IQIyfKGU7u5Z/eB8ClPKMy2SSerahzpWMWpmclLlv6HoY1MUA1Dy1b/b3iWUNPKG59o3EXmDdfuIyCwohkTFJLJGYaUsdfSKx45mq/dggJBctRybE09Yu5lnQDu/5xRvHsucVylBaQggpLfEFDT1/Aw8q+xij2UmaVGwJOjXurpXT6RFgeEzF4iX5iCJKVDNmIDgaAEudu0S4lKz863H81/bpBHgPiAlTZk4ibMnoBSEJSpfKQHU4+EghvWOaCfg10ehI41MmApRhlk7uwH+oAfWNDCYtYrKSxDgGYlIf+YJcmA5fFsTOR5sqR5SlnmXOWEilKNmUdbgRNNxy1D95PSkIHMU8kod351lz8LjNQZWrFvrbFXsalkXnrSqcp2Q+iUlz6AMncmEOP4sjIZpLJSvL6i9AbV+kO8XwVR/euEJlglIFZkwqFTOURSlkJoKRXeH8JUuUhHlkmXiUqLMc6FLBzNcBnDmlI5MmB8kgpdhBmZXSpH8wCgRcOGKtevU0rBCJspaay7hJzOSo2BJ5X+hZz3i94qSmYClQCh1H2Oh7R5jxHA4nCq/eySqWDSbLDuAS2ZgwNa2ip+lnHcXZg4vwxtM4Pm5pSlGuoLswPMGcu5oBTL6wGtahlJBegdi5ewB0+r1Aexh4bxpBPKoPooAZkjsTU6aw7xAE2W/NmDOKOQAwB0flSevWsc0ptPaozbl0yoz0EL5QFEsAUqYJWgFiLlQYOB1AIcAQKmUkUAoVABRSSWSlBCcgLKcEEhxfmhvi0coJU5qrLlFSWDpLuo1LmooWYuIWhISE1UDkIfIUhQZVGTVVlALFdXakdCegRLLnEJoaha85VV1oQk0DEFTGg5k27nniOHdJGVQNWcEKK0lJUASAeVyXYPXaIpLun4gsJBBCnKwUlsrimbMRn1YMTeGcyWS7JypDB6hTKWVZquyg7AubKJ+KLAA4biRMS6soUnlXlBqQzlhQpLu3baGH7YiWwNWJIchybE1276RWuKSFyjnlktZVxmFS5Brrc19ISLxqiX+5t6Rn9Bydp6NFsu/EuKCYAlKnCaUHytYP+JNzFW47xBNUJLlmJd29YglS501LjOpI2BZ/SkMfDfhmbOxEtJkTVIzOoBJHILlzQRvDCse27KSosHg3FpVhvL+eWKizpJ5S+1SPSGkzgvnlBOHxJBGblcBSTY5kg0o8O/+GXA0hGJWqXSYrykhVsiLs9XCtdxD/gAMnETMJMUCgDPKJpmeqk9aVboqEsP38vc0uhFwnieGwdP2MSgzZnVmJ6qWkP7wbK4tLXzBTOapOr69QIn4irIVJQXS5DJYAAb6M8KMTwyWoZgkSlnVFH7p+EnuI34z97FaGU6Y6n0I+kaJaF/DEzEJUmapKkgjIpILtqFDva8NFSgEhWYEktlBqxF/tGnjZJJhupo2u3aHEnEBsiSPSjf1ivKXzMD6wRg5RUph99ILCg1c5eoCk39G30iWRZlD7sB3MHYfCpKdQnZm+p0hdiMQRmAYkGzgnpV6wtj0cFAUA9QB71NfZonw/lgZiC70Uzs/8tnG9YFlLUoWL/NRgH0qWgtOGSQHJJqyQmg1Neu8KgskeV/GPp+UajvINj7iMh8ULkwSdjgUshwau9SX22hTxDhgnSyAWWzhzc1g1XoDA88pAZTEG4Jvem+0XPegiUDE4QgsRUUazdKRFwwHDT/PSCygULApnSdtlAsX6dYueP4cmaPMTRTDShAoAfz7RXMVhVIXlWCDVuo6aGORqUGaIsPCuBS54UZM8imgTy/5SHeG/DPCuFlkFTzVpYhc5Wbm/lSaJ7s8UFEnVwDodda06Qxk8SxKWCcQvq5BAH+YGtBrDhOMfAO2egy8MhQKw5rTMCHfbM0KVeHgMWjFImEJShQKBYqVoD/BqxF4rY4/iqvNBLaoTsdjWJU8axBoZiQOiQ9dCPyjX6kGTTLuvSI1mpDlxRh6RUzxjEEVnEWY5RT/AKfxiBWPLjNiJjsXY0tuCK+kP6qoXBjXjXhfDT3VMkgKPzy+VT9x+UA4bgBwgW01S0KGXItsyXpRT2hPjMckEPMJIGq3b6/jEImIVMBQkkggOlJLWdmDbxz56nFqgcNEi6KUklku4UAOVyU5ixdmDFstVXoQVM+WEqoSwXmOZSnAaxJKWZKlXOcJTZLtDfHjKrOWUQQXZiwewsVF07EudLjz5TpJCiFcqStKXYskErSXISQAxAAADkO7c2OWjmFKZQGRLlSDyuUKAaZLFXVUjy0ghjcn1LwCm8t0qAQpOU8rKYrVyh6VysXJD3D1hWgDMsK0StSvLUUlb1UynLugl2BJYFtdT1pdbFiApZIUMxKSiWQVWKikqOWhSXOtNOws3jMNZSQSCEp0YKKCWURQpehfYi4hUeHMtJEtKlIIKUliJoLHyy+t2eHy5bkJIU+YIOcuq2WrFilkqCVB6hR1DwYjD2Jd1AHmNTlRRt3CT7h7xXJx6Kto9N4DjhMkoXhyEyiwACWr8wUkCigaFxBMjjswTCiYzAtZmEeY8L46vClRDqlrYzUj4tQJgJqZiRfcekW3Dz0TkiYmY6VgEEVeOvHNSVmq2Xb+1pYrQCwBp69tXhVxzCjEKkzUKCJsqYlSbspIuC3Qlj16wpXMWxADJbuWNKCO5mBUgBU0BlVGUg8ujgesVryMLnsCUocIJ5kkAZT0Oo1/3gdctJ3BO4/XeOcIFmjH00e0ETUkFiXLG360irAHVhDVTUDVGj/jBXBvD6pxzTHEvQihJoRRrVNfSOsPLK1JlppnLPowBLt7+pi8sAANoOxN0IZXAJQL8yv8Ro7XcMYB4sJOElhQlc61FhmdiEkkvXlo3qIs7knbbrFZ8aYMqQhaaKCstWyhKrk9XAaFJV0CYLK4+gymSCVKflVYUOv8L71isYHEJRNIUM+WuU0BpWu4d66iOUT1g3cKdmSaEU0q0DKmnN5ZZR+ZVAHFUkv9AYQx5jvEaz8DSw9yMxNrqOpiXD+IlhKgpX+bWu27CKovEIJLfW2jEanWjUjrDY3+XOQCAkpcVo93Jr+ELkOiz/tyv/u/p/8AGMiq5z/D/wD1GoOQUXdCkkEV6Hat4xGFS7rXRLlhuf19Y2VPqY5TNSlWpJLN+UUILw+DBDswegNO2tBG5uAlfCsBVbEOO4B163joTAuux2ZmPvBYUkgU+kVxQrKrjvBspTmTNXL6Flp7MWI7PCbGeE8UkOibIWTpzoO1Hcbaxepk1KXqe2/pCSdjCVOHvZr/AJekZyjHyUmypp8NcRNkSiN/OofpBmA8KY5R5lSJY1JUpbHo1H9YskvGKFSG7j+rwVL4iDQgBtt9C28Sow9huwD/AOjJWUJmTZqy3y5A51YZSQO5jrD+FsIk/wDJmLO8xS1DqOYs7t7xmM4msLKE5hnYOFNu1RapvDPhsv8A8PMWqYSpJyjmJLCocqtqTBrwg2Q8P4dh0FkSJSKluVILbu2sMMqWLVHTSkIECasgpIyqqFCtN4Y8NlTEgFZSpZZxVhsQzP6iGnqgaKbOUk7Zg9HKlPy0yvUuFCz2aggFSQxQSMpDEZ0KapUHPNVSXIUkfEb3ewcdwC0zfiNeZJDAuczhiyL0rVmOkKJuUNQpZnzggipqoC7KY1BoRQVjy0nF8fY5ZKmKcfyqqkOAmXmcuoJzEKZbfMB/C5dIrHPnsrJ5hWM5dWbKsKyBIJLOkKLM7migAo1hqmWSP3eYhwyaJCytTGmUEFqsGDZoVkrTRbrAcJJzgpKeZKmDullgAvRzZyY1TsEQYWYg5AFJUCSSAPiIIAIzBxXOSl6FQ6QbMUQlJYhR+UmiQi4ISSCCAX3zGtWgRaSolJJUUixIKirMlKlHMG+ZsoIZRTUuSJZE8qCcpzMCCSCS4DBgHHMHYGnKp6CLKBMRh6rBox9SHYZjajooDZozgnFTg15ZgJw8w6gjy16lj8p1/oYMns7uSAnM3K5Kaa0oOcPudIBxaQQUKFMpBFTR/iFL0Cn9e7jJxZSdHp/lM2ZIGtHr1/V4mxOPJZGQJYAOGc6ivStHin+B/EC1AYScolaQ0olyJie+igGodu8WWUtZZLBhZxQHaOtM1QVKGRJzGvQ2/raHvC/D4Kc83NmUPhBIyv8AjC3CygSALnq+uxr6RcJbgBzXtFrZL0C4XhCJasyXzMwKi7PdonnBRbUA1eJigsz+rRHNS9M366Uh0KztBo5p0hJ4m4omXKUGdZFAwPpXUwzw+HS+pZ6k6vFK8TzpK5inWSApr8rgBJ6E2r0hiRWZ3G1pAyUVVywdIeoTtChKQaJ1cE10761JhzJwQmKKPlcEUNgLgi2pgPFy5YUUy70qfbMK2bWMZWaxRD5AZ2TQsdCa2JFbwXw/hUxRKgDTmISwIAJ5ruLEC8ZgsKVHKLinqSSwcPX9NB+DCpK0y18qDd6MCQXdJez+4hDYl84f3cv2/rG4u39nH+8l/wD6k/nGRWyL+DELzGiWDdy7btGp2HJ5wrem7COTmZgWcxk1bkJbNeu3p3i2FkeFKiogW6Vp9nLwzQlTOrlTcaW6fSFkiWEqezVb7P8ASJp04kjmOzaM7/nAgIZ01RNmVe+jU9Y0rE3SWdviq1a796xMwLHKVF6AAmvprBeL4WpErzJigklmRqS49ut2aJasaYjJBBZQNaEkM3UwUMCslCU8xUa5VAUb+ICzwJOkS8uYoSpILlIUA+lQLHWGXB+JoSs0yAszDlo1Ogqz94laLY9wXh+RJA/dpKv4jUvrUxxxMpBASkKUakNRrOezuO0EGfLmslwQTzMpizGhapD6QFjUlKkpURmU/q32pFP4I/ZrDzwFlBu1feJ0kAvdxqPqI1KwaUqfe21Nn9KRpaXcKLtZqf00goAHjcnzpRy3FQd+hoaHttFKKCA6VkVHxOSkEHmY/A4CTmTrm3aL0tCilk3uSahn1bTSEfH+G5GnIAINxfLua0DgGrEva8cXqsb/ADX/AEicb6K4qWyhmQTqpzmynMHAfMX5EmjAHM9GjibKehUsjO4KmU3KlNQa0ZJt8S0vQGDUy75SXCWvmVlBIuScoYsALOqkQmUTQOkOzHNyVJDP8r5iFV27ckciZgJDLYm6WzioAWHTR1Jq5BluFByQVaB4JSSDLUB8BRLQWU79wU8wUSmxY5bsTDLEyFMxJDAMAElh8tEhwkuxLXc6QqmgGqUpS4NR8hCQ+VPynWhBYFVWAjoi7GgnDgMAWykEBlOCMxKQOapYUps/SKbLqB1A6OGagawAB7no+pagxLs3MwAe3KsW3ZwG3HMYLxSHuLsLkNTVlEWpqBfStlCWcCSFgqSsEFwW2ZSdqi/WPQvCnEvOkCYpaSsHJMAcczOFdlBz0IIjzzHqCSdWDFgzps1723bKXtDjwHOl/tIlqSB5yTLBNGUapqP5gB6x04lcTSLPR5M9lZgQSCG9NOx+0XDhuI8yUiYRUpBYbnZ2eseeoxElBIMzK2inJSbF2FKv2pBkzjn7ooTOyaB6UOxIfK3a8aLstqyx8X8VSpXLUqJIYXSRd9oV8P8AFyFFpqwlweYBR2CaXAvu5aKdiZkt2Qc62+Koq1S7V1AEcSMAqYsoKinVJALNShszfeC22FJIu+P8VykDy5C1TpihlcDlBb4iWd70ihT+UpCVFRNa2dvrUmH6uEBjLlqy/wATs/vaorqwhFj8iNDmAatQGd6nV9bXglfkS+DSlLSkEqNSXy0qHAD7NHacKVoCnSgUFdbAn0d4Gm4hI51BZQoEpcfERQqdrJU1D1uILl4NdlqOWgyubsaAipJpWjRFqytpD3hCpOUlOZVMrCpIqSSbhRfRrdIlw+ClnmWszFkgJBUDTSmwcAvvAeBkoCaywAkM+tBWzD1ibDcNUSZpA5jQOXA/2b6Rasljf/Mj/T/SMgbyJ397M/X+aMitioyTJU5LOLg/oRAUsCavt19/1SBVcWJUGSWe5oae/rEh4gFqYJy3q4/XSJuyuLCcPlepqK7v39PxhphRIAUucpmLJQAXIOrD9CEYUsKTlGZzTR92IFtGgPieMmLmM+XKDZ6OagbE0gtJAotls8RcVEhATIIQVXKWzDa4N63rFWw8xc2ZmmzCo1oou27DQAN0rHKcMzgChDAkuT2HSsHSZGRJGVyhJIZqkgVpV6Wh/kx1SO2DAJdxrQfUXiHG4JWQZUi/yhqVf0qPrEuHVmZhRolE1n5i2vTdjuQ9IdJitgWECpZcqYCl2P4FmcRZ+FTJExRIUCoJqHdQSXqXqHO8U/GTQokgkObWFtTpHEnHKQHFywcXP9Kxk58XRpx5Ky88ZniWn4wQ1iQ+rVb0oNIp8rFeWtKgVEAbO6u5oznpeN4WeJvLMlrXpUnlGtEhyfUQPxY+WpSQMqACEFyQxFKm76w5N9iS8Fjw/Ekl5oSpMt+alMzVZj3MaXxKUolJLhqhrjVt9faK1h8SFS/LBS2U1VVmajWIcbxHgkF0pQplFeZzU2rU1A+g9IOVi4In4xhxLUDLORJdgp9m9aWOjQunJAGZnHxZQmwsBdmIJLXcGlTDmXg1vlTlINQFEKZy9ySVU6AUiTGcNUlCiWANDLCgKFmVq2rbR5/qPTOP3w/oxnHyiuYqVm+VyHoEhiEkaEggOoXGperwoxUsgquSmh5s1FUBUKGi1AgBhTpDjE4QS1EDVznbM+gLORmfMHNgCGOg+JlBSbUANilqsWKnFaPcbPRozxzMuhNKSAUi6XytUEDMqwLakClgRR6wUJgypQaigqGdXWpdQpYjQtHJUXYqNQznckjMkqGVerij0tcbXLyKckyzzKoVJDgrocvMDarNd943ux2K+JSUhQUM5LEjKxBd2BNAE6X1LaQHh0hPM6klJChaincVu4PQwz4hNACcxKVFkl0Bw6lJZtwlKAxa9NYgRiigBwoAKZ0oSnMEO7LYqCgTWv3p0w+2OnsvwWnGeNzOVmVhZRUoE5gp3pzEZLFt6t2hXiOMqmAlMpLV5UqJKQjVQ2Iq56WeFeHBCvL8lClJKktMUzG7lOcIeimUSfUxrKkkZcssCgaYpNHclKlOC5Id75X6wpSYcmOsBxoIWPNlqZmVlYMrq7E1pVrQ8wHHCVBluku2wSK5QwfYP+UUxRnJIStayEqCaJC0tYqz5spJOlzSzRJhZvziYAQSllJATl1Jo16ZSLGF9VoFP3LbP48SlYCXBNGY5QagGj03pAy8CpacuYE1DBQqwqSRZlatrClHGQohMxCUir5ZYAO1fiejvFv4ZwyRMSCCFKUaK6hqNRrW/OL/AD6Z0RlFbAeFcJHmp8yXUgqZIJDvQV9T/tDoIXnYShmUCEqYsATqbZqvTQQZJ4CkEK8w5g1aOWINd/WDJCDmKTNAZNgHAO9SzdIuMGTKVlTRiESVZZiVrmA02DAda5r+opSHWGnAJ5QoFTKyGtLOPprAmMRh8+cZipiDqHfR/hGtDrHWGUkpdIYM7363H2iuiWwv9uP8/wDoMagb9qT/ABD9ekZCtisVLxcuwQDZi5b/AHjrzpiRUBIUzMAG111Jb3gDDqJVmUXq4+lYZTwksKFrF9ah6mlDEXZukF4HCqURnUpk6gkMbhttYOXJlfKgBR1Ft+Ykl1fmI4wMlWRLrzBIZmcvd3NHsBAuKmzJU0HJy9nDkfU1i6VWRuxhicTJlAKXVWiRpZ29dYE/b00WFUIFtGOpuBahgbzFrWFAAkA0yts4L3jtGLLEBKSxdX7tqB7BQGY1021irYqG0hAKCzBrt9vWFWPSxsWvb9PrBeFSvIQVAAsQblh8vuYGnF1EAirBJ6kl9b11htaJXYpmyQS/37GJpMpJ0YM9an06d4yen5ddxGsJKa57Hp6Rjx2aqWg6fMWwSkJATqHGgGhiJS1KUEqVQWFgK2HeJsLJdQJST1NKDpEqpLPkWwsp+9H2cCNKIsW4/CHIyUJNd6dqavWOMFh5qU5BlrZ3prcfnvDCcyU9SzgF/YnTrAPCsLlWVFSphIZi9PrUtbvEuKsrlomwiVS+YnmB9BfTeITj0Ldp6QNDlUzBTEONcwZoh48paihLFlGgFC7jKa8uxILb6Qpx0iWEpWhabsnOlSwRXkSgZlqVmJUoF2zXaMcmXi6MZ5GmWDFYV0AJWlQVULQxB0601b8oWGQA9GUkXOl7M1AEk9feE2DQJSkkL8tg4AmVICnbKUhixVyqJodGEMsNjgpSfNASohJKg5lrCmDq2bNlbVzaPMlH7nx6M7TIp0jMxYAHlYKoqo5Ws5DjfvVhDKAStIZRYZAw5iVEFqAMySf85dnDN5+FIqOdSjlUpmFdqVDcwLOPWq/FrGRRLhnAcqZINCxAoNCWspVHjXFk2T0KcOVKQ7skpcXmBUzMAnKnMMpOapUAzR1g8IhRcpAWEnMCpLLuFJIUClJzMQkJql/UlOHTUqCc/wAzJGX4qgqCqoCBncAQecBl+NC0pWkqlBgwULDmOZQYpZjrG7n4IlJoWp4eWEtWZViCk5goPlCkgGvKFs5uXIFoORhJByqQhaf4AguWDVJzElZF3DV0aJMLw5BU5zAJAVyAKbM/xJudyBW8JMZ4Oad5kskJJKkkJUlg5oxqGsOjRcIOatscKl2xicGlLhT8qgSGUAsu/MkEEEVqOmogtacPlP7s1oOY6lnUSl6U1B3iFOBCn5nYNmKlEA0YqUXd9h6xOoJS4bMU3IoAdtX1tHPPHJaWyX3QPxSXJKuRCklRVR81X5nLZodeC05MQEhjmSokHQhmI2a0KMVjBLzEcidSaG2r1MB8C8aSpClK8gzFGmbOEsnZIINDdz+Eb4Mcrto6oNUetOJlZSkqFiUqBD9xsdIXcTkpSsuS7DmYP0DajUnYQv4J/wAQcEtklKpBsMwdL/4kUHqINVK/fLWQlQWGSsqcNlDMLGrH6R3UU2r0V3ETlvlKqAOrLRjpS5Vu3SC+H4ku+Vk2ZIDDr0ozneJ04AZlTJahMWkPkoEkWzOOlGIp1hROmGUVJQaEZaAh7uQ9Wf7QgLN+zp3m/SMiq/2liNl/SMgsVM7EvKoZtaWNCN4cYOYhnPKX5QHcDdIFTCSQK6k9Q/rb7wwCCCFEA0sNNolGz2PpM5I+bsxv13jnFyRMKFLJYDKwNCdTX79oSYHDFa3ByupgwHqdm+8WTBpCGUp1NUMofY/Wto1jvszaoVzMNOQnPLYywah2PoSajcdY1LkrKQsjmNTuG3zAD2docT8bMy8zBCqnbbR2gSRNDhiC/Tpve0OhWbkYUpbMXpR7tUkda1ttEM3CBipw5dy1fX9feDTiSEZqMkVLWbZ/aFasW6iCUg6AjXvbWE2gR3MyDMhiQw+UAFiSmtLRPh8OkDOQzmjUd9bfTWMSnNVS6BiTenQesQpnJUsIYnc1p3094VoA9WXKCoFTWYiulWsID4opgyAegZz00qXjMQoyxmSAQKFnoH2u4pS3aN4xRUQQRlysCbvoT92hvoE6Yvly15XUSC4ravb6NEuGxAQV0d6lKej1qXbc9YXCbMHKpXwjK533BLEexgmVw8zFZlEPR3urcOG2jLfg0/ZnHZaV4bMhQUUKBckFs38w0AUKs9GvFeSogZEKyzAGSzJYqBSQ4urMNP4UgxeMTw9CpSpbJSCCCSWD6OTpanSKHg11SAKuogbAM4u5Y2faOH1qcaZhPtMGXx6XKWZUwLQaZVAJSlhRiSnMHcuYYYMSFoAC1ZXNlOlYUUkooogKBBtQsKXit+NMMkkLLluUkF2eD/BvhszpK5qJ65ZSoIShICgsMCXCqFgbRljwrJjU4umy+FlunBJSfiNbF2b+EpI+FwasCAwgM4LNyu6S6jr+IILfK2uxosVg+Jy1hKMOmeEuotLKFUueYgZmBs/aOVceAOWZh8TKP80thT5ncBgdd2hYcGTHP7tr4M54nWjJWBVKzyllSSgkoWA9MrKlrHqCDva8d4OUtCwQlJEohgqakZS7hSQpmllQbuCIZYPikqfLChzfK9QWLhlO1BRvvEk3CSw5YZRqov8A4QwLUpT7x7UPTQltnHNu9oB8ojL5fl5gkhaUrVQ8w2Y3+IVqNIlWv5psp2F5iwsVuH3fVq1gXHzQlJSVBncgi/VhT0bSK9jOLEnlqbZj02EbKGPGEccpFgx3FeUZlJS5dYAAFLDq1IrXE/EmksZj/Efx3hPi8QpRJJJ2fWAFKa+8YSmv8UdMMKRLiMcpZ5y7/Tt0jcvK1z1gVo6SmsTbNkhh51PtrDXgfimfhwZaS8o/FKV8Otj8pPSEMk6PEswHQxXYj2bgvjPBTpaEOJUwMyZparAf8x2VbVqAUMIuNcVWrEFNhmo4SBU3zXDOOlHjzOZNH6/rHrXgNL4QLmoUk8zTCWUmUwKSM1WPMzaaxEi4nP8AZkv+JP8A0f8AuxuGH9gYT+9V/wBMZEgLZks0CFCpDnX0FaQdPImDL8KVJAL21s5cPbZodL8NqCTkVzKu4A9BqNR1pCf9imSpjTEsFFnoz1ZnED7L8DjD4RKQGLlrkj0/XSJZTEADQswqGa3s0AykFxc5C5pQn7DtDTDHZOYnT9MGoNY1VmbIUyisEkUFh11+sKJCEkmgCkljlBu9iai2jxZsavLy3JqQ9qf1hBjSq4GUGr3AAYaa0EUxI2SosDcgtX8h9I4TMBcJDkagW0v6QMmexBUUueatGAd2DaOIKwmJBR8JDl6gPWlqgd+sToYNNwE5QYrFaFRTX3fUxDLw4lusrLDUCiTaoc++jGGuHUASCxJoB/3EwDj5EwJIRcnmOZlAF61b76QOPkE2DHiq8yEoJWWJLixPzHrekFYTFzCyWzMBRqq60GlY7k4BZQDkWAHcuCSTdTD8YccMwKSBkZLipvRqVO+veEotg2ASJRBzrAe5SGeoFS8D4viGg0sToNy36tFh4lwgplZwEkjYCnV/aKiskO4F/wBfhDYI1jMWtQYqJ17Gt9zeFeGUEqVnBJt7lx9zpSHEuQkLTnTnRT93UOdGbV4U+MpEuVMlrk+ZLS6SUzHzXOYMommUppo4jj9Vjc4lNJ6IOIYREwKCxy6jMQ3drWoYceEiJCPKk+eSnmohRCAaklkmhL119IXzJRTPCQpKkTQyVEsFZhmlK7KBy1sT0hnwyUtC1SlzTJWCAgqcCvyKWk00yqqGYRwYoZIur0aQVdlpkcUw87KQtZXLIzoJKnBd2/lodBaoiSalM9flMRJrnYFstGlONTrsNnEV5a52GzhaGcFRUA7sasqjM5IzdLRcPDah5KVpPIuqdL0qLhRNxWPQxb7RMtITYzwZgBzBP7OBQKStSSTslKiU70aukVXxN4QxCZYXh565iH+FQT5m/LlSx7XqIuOKnOskLUtjQrDWpTQhuzgPBHCApRSrkyrAcqckpIsNHfQvHQnXRnXlngykqU5Xmufid+0CTZqElnrsI9l/4j+H5MyWFISUTreYgDKdGmDezGhjy1fg7Eg8oQRvmb3BDw7FQmZ6wDiCArmi28H8Jz1qUCZKeUF1TABfcA1qKXgqX4RkqSrPMWpYJAEpNAB8wUqpHTKL3haKplFXLrWCsBgzNVkSRmYn4gKAObxdU8JRMxM2ZPTmTypQkUdks4ahq3q8WjgcnDyipRQkDmCMqUusEsMyLmyRUs794nloaieYYDgU+anMmUrKaBSmSD2JvD7C+B5tFTFpADvkBUWABuW3Gli+0XZODk5PLlFaSnMFJUySzlQSq6cgJbKCDV3pDbBz8NLlJCikEA5qMS6TWrObMe0NyYKK7Kf4e8JYZBEybKVMIJqVDIkpaikhquRvVQi2YvEEyiuUw5S2ehKRdN2KuZwGNm7w/tSmCZKE5jRKkqUxyuFBIIJBCbpINSDaFfHcU3KucCUsnykhgolznBDgMVVFBctC/Y2tkH7ZP/vvon/sjISftKuvuPyjImyqLcrjmJFMxUP8CX7ZiLW/pC/H4+ZOrMNAGSE7792gkYfQipqA43++pjhWEICDZyWc001LRXGQckHSJhISAsnepOUdTTff3iLGYo3yPVgr307bRoLKEFMsDMfiOuug0gKfMLM9qjsRUDaoiromhjwuYrMVFQCSBmBFeqQTp1DG3ofNmJKaqSQRQJ0S2oZ3iPhfBZk1KVNlSdV2brV7QXI4ZLzkEqJPzJGluUbBusWkRZXMYlRU0tOUNUJB9VWoLOHgmbiEiqkqP8dbntp+qRbVYDDITWaoPQAmodnYDehMEDhmGUCVZFJ1UCHez09oFAfIpWCmKB1Lbsb3faLEhCElKpo0qNQDdnhdxKXIQsqkqIDVBNOuj+8KJ+NWSaMxAJNxcV2PSHdLYqss/FeNy5eVMgkvd9PU/WEx4goqADVpyu5Lb/1hYS7Cwt7d45xGZKQymIaxuN9vwiXJjUR/MxSvLKQogG40+vUwgxIIJ/i1rp/tHWDxJLglSmqCDTW9elB2gzC4VS1Al1Kezcxf1qYG+XQ6oBmhUxDJcK076Krp+XaGGB4GnFhJmrzFB5xzZlUZAUSoMkcxcO/pFg4d4c/eecsMoK5UAuGFHXoTegoKXhxLUkBsuTMbEAOavTdh7QcROXhFX8Z8ERMkZhmKkBlPqjXW4UXozOWjXhlKeIYbLPV/4iQ0oqoT0UQ1QoUILh0khjFmnISoKSSGVQgVo1WeK74D4GqUufPmKB82gT8wALkqLs5L0q3S0ZPGuT9mO3Qmxk8yJsqXPWoozgJmBRITokjMaoqxDggBQqC0XxeJlYSVlA5ECwbmUVNlAf4ir7mAuN8Kw81KElKUhCwsVHxJty6izjpWBMDIMyY6RnkyVMjMRWYwJWRsHASO52iYx46RTdhuLkJKEqmSkImOFZUuReyiAwAB7ExxKxCggAHKsuzgBJetw+lHaC8ZNM1JlkFIWL1TTanez/jAUnhxkvzOjNyA6Vo7/M1Pp1jWn4M/2AeIcY0sjnL6fCFEJq5+UMknvCBE0kPfmp00ahHUA3tDvi+IVMolyEgMDqbkJ2OnaApPBpqiUshIO5+PZkhy9K2iPJYlnLLqKN9GdRr66Hf3jmQosX5eybnqTen29ItkvgMpCWVzrdiEkBv5QHGjCxq8VnGYObLCgoKYGxYguwoWIIpUAvUQ6C7BSVkhQIBq7BIpYkdTQMG1gLEziVF9r0am3WlwfeDpc9SSxSDVgzvTpeBkzM5UTllgbaXuSPoKtEtAhnIky5sxAUtKCqqsoerBnQAAAH+lqRweILlKTlmqXlU4AJ0Lpq9QFC71HSFkzGNlLOAKMWJFvip2Z7Q2RLRNS8tKgyhlJDOMxJzMDuQ5VRhU2AhsgOKyoKlB86gyiVEgByxcPUh3zOwbeA5yElJcAEpGViWBzOQpmBYE0avesPuIcPmCW2ZKkoYshNWYuQd7U1c0DQLw3hfnrzP+7q2at7Atq1QdKiGxWBftB/vZv+of9sbh3/YErdfsr84yJK0Sz1sHFCTU7sA0AYmYpSc6lE5UkAUajnbeNRkdEujFBGIksAQS4r3ZIvvAUiWFLSDVyAe1DGRkYo2fReeNTfLkOlKRkyhIagc9DWKrOxy1jOTzJBYimpalo1GRozNHE/FqVLDn5gLnVz7xCmYQVpBokED8+8ZGQiqJ0KcgEOCW1/T1MBzzlzBNAFH9GNRkD6BEmGmvdjX7x1ODnaht0/CMjIa6E+zMOSKg1A/Q7Q68DSfMmlaiXTUd6iutoyMgXYmXGXMNf8REQT0grTmAOU0fR7/aMjI2fRmjSqzAP/x+znSFc+aZRVkoyvuHr7xuMjDN0a4+wcTPMPlrSFJqGIfQb/owxwmCT/zkEy1HLmCGyqFgFIIIYCgZjGoyMo9GkifiE4pWhCWAJNhsktS30gWeaJBq6gC+rpO0ZGRuYI0vDpJUGYBrdc2voIiVOyLyJSkC1Hdq9egjcZAxg6ZQKUqZi6ra119zEE5PmYiVJVRKlFyKE8ii3ZwIyMifA/Ih8acKRh5o8oqDoeqiWY6RX+JKKQgD5kqJtdOVj9TGRkTIpdizEXUGsEn1JTHonhTCoVgFTCHUCq5J+EukB7ANYbmNRkCHIA8QzVImJQlaglXKQDoF6bQdg1eVh8yAHCAQ70JJsHpewjIyEihZ/b87dH+hP5RuMjIzs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s://encrypted-tbn2.gstatic.com/images?q=tbn:ANd9GcTvehqeh0MHVgbt7O2g4w97shLNGg3N08Wq0VSZeCJFVyqycZ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00585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3357562"/>
            <a:ext cx="257176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ящерица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 descr="https://encrypted-tbn3.gstatic.com/images?q=tbn:ANd9GcRCASGc8vAdXyoUr4aiMBJfX6NkVUQ-Xp_X6pBu7-JrgL4862Ed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14487"/>
            <a:ext cx="3571900" cy="191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214942" y="3357562"/>
            <a:ext cx="257176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змея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AutoShape 12" descr="data:image/jpeg;base64,/9j/4AAQSkZJRgABAQAAAQABAAD/2wCEAAkGBxQTEhUUExQWFhMXGB8bGRcYGB0eHRkaHBobGh8fHBodHiggIBolGxocITEiJSorLi4uGB8zODMvNygtLisBCgoKDg0OGhAQGywlHyQsLCwsLCwsLCwsLCwsLCwsLCwsLCwsLCwsLCwsLCwsLCwsLCwsLCwsLCwsLCwsLCwsLP/AABEIALUBFwMBIgACEQEDEQH/xAAbAAACAgMBAAAAAAAAAAAAAAADBAIFAAEGB//EAD4QAAECBAQEAwYFAwMFAAMAAAECEQADITEEEkFRBSJhcTKBkROhscHR8AYUQuHxFVJiI4KSM0NyorIkU3P/xAAZAQADAQEBAAAAAAAAAAAAAAAAAQIDBAX/xAAiEQACAgICAgMBAQAAAAAAAAAAAQIREiExQQNRE2FxIoH/2gAMAwEAAhEDEQA/AEUzMwyTEpANKlknzMJrwakHLlJOjGixsSKZxorWx0i0n4ZyQXSTqp2PfNSKvFzTL5ZiQpG6TQdj+k+6POTN5oGjElYyKckGhLgvsdldNdIcw/ElSyCS6Fa9dex39daVeIlKVzpUSo0CnfOB+lT2WNN4yXOUpKiXIPiB1bUPVxr73hNV+GGb5LDEoAUU3lrqkj9JgPBsbkxKCos6ihX+7X/k3rC+Cx6Uj2S0u5dEwk0OgYW8yYFOlBc0VZ1BKj/a5GVXo/pA/Qm9poseJzSiVMBstax2Zw/pMV7oQxc3LNWompp2dIF9wSR5RPEYkzULYOFKJ6gkO4/41hHiSP8A8jeWtlAp/toFdikggjcdYcF7G3Ze4XGZAoLCVNLV4rZlhKj6PTq0RwOKpMSotnCUFajQJevviqxM0eEFwwD7mgNPL/1g8lXK1CVlvSzDcmEybdl3w6SsvPS+SUSmWfMlyNmoW3BifH5ImoGJlEJWnxN/eO2osT0BiHDsQZaGzBQGjWq7VAvXt5QXFLU6FZkGYXJlMWy1rQUNXc3q2sJlxkqpFPw6erOhyAqxYs2Y5R5hwQL0iWLxRUv2g5V51OlrK5SR/wAifSCyuFO5oAlyVGgLgs5zXB9GVexXxs+TUjMqYquZ8qHbKSn9RLjVhW0C5JfFHT8LxbLUv+0Tjf8A/iuKCTNIMnOWZOYnzUs/T/dGpeMaUWfm5WvVUtKT6kQjjpjqUp3A5XanL+/whVsqUrLLF4w5Ugf9QsS/9xDDySkjzfrEMFisqMks1OrP3V8h3O8Upm0KlFzamvn5m0WXCl5HmKD5fCKDm/Te6qdhUwNPolSuRekqkykoUXmq8EoWS9c6zqde8Cw2KvJTlNeaYtXIDqVf3dEi71eK6SZk9RcuTc2SlJ3Von4xb8NxiJQ9kgBUx6lr7M9h1MS/Ronb+iwVggEP7WWpSrzMzLVSwNQlPRmgUvGyZRHtUpzgDmze0b15k9mhxHDsxzLSiuoLXG4AVbZrwpiMIU8yJ+RmYEZwdRVRze+EjZ6CTcYh3lKSom6QQQdaB+VXmx1a8V/F5jSwsJyvQEAs9wK+Eg6GoNnDxi+PczzUhBH/AHEUHo2byrCE/jyA4Cc4WGKlGhOjos4pVyWjRRdkOfQpjuI55aJjn2ktTFxYF+U9iKdIjw7E5sJMT+pMwHe6mf8A9mhDF8RBUtICU5gwLFzYsS9agVb5xW4WaU50gkFVG6ggt6j3Rrjoxct7Oz4atKcOsmoE1KiRfKCqYC3/AIJT6QrMmrUeUqExaUy0OKZphK1OeiCIqp+NSlOQaKSSNCEyiPiRDEnHOolTMApnYZXavfKABtEuJefR1mDl0yeHIAkhTOlgwIrUHQi/lCOJxjLEuWxUNnKU9/pFTL4kpYATykfrPibYD6wbCY0ISAgMHc79a62iNmi8llovFMwcgvWjg+RoBGk4ogqL5h/iWPoae8QKbxDOgqCUgUq+8bk4o2I5nt9KRSlRdph040KPjUl6Mqx9PnEziJg2UBsfswiviAcpZ2+Iexu5+cJnEgsWGvQ96RopkNItVcUfxAjvr9l4yKXE4sEUodwTXzc0aMilNCpeyxM1QLOR0P7wLH5wxSqWpR3Cgo9AAG9IsZ3D9faBtKADfWK6dgynmSolX9vLX9tIwRsyCeGJcrQiXnvkXUAithYxznHJKxMKwVhZqUrqR2UKFOzN2EdQQFJKlLVKUnr5WsQ8V/EJylJyzGJDHO1A9nbpowHWHGTMZ+JVo5v8znS1j9/fSGsPiHY/qYpPcCkLcVw6UKoWJsR4VNqDCsmffcXH390jRxtaOWmi+4LOyFALgLnSg7aBQJbzI/4xX8TxKvzM45iE+0me9dfKg7tF1+H+ETJhTMTMQEIUHS5JLHN4QCOz1jpcLIlFK/zeHRkDkzfZ2qblszncQlSZso2jkp3BlhPIvMQLJSdtCWc9olIRJEtKlThLGZmUP1geEkVAcu7GwtFjjJ0khsGpaUFSvEPDbwEl2Lux20il4xhjPKVNmKUsVBIzFjch3JYiNEkwwo6jBolBBROIQoZVJWS4IJYEaHo1GHSDYPCokzMs8y1CZVEzMwAZuYE2NtWba3JcITPAIAJCUsEqBsSbE0DE++CzUzJlG5kJYg6AkmhtEPx06spRWtHR8ZV7NQBJINMqFAKY/qSKEpp+naK6amW+VBEyYkElK5iyrKakpqCRSKlchaU/6pIKQGCmLuSWSQWGt6dRC2Pwq57LGZS0gXd6Eszbd+0Uorhg4I65XDpc2WF4YgFJSsyic3MySz3Hm4J1EU/9JMxAAKkkE3HKSDqRUe+EeHT8QXmKUoTEEDOaHK2tlHvXrFrM4xMSszEKZ2zUdC1AAWs5YPY1oYzxxexvxp7FuHcIVMzMR7RBAZdt72eICTOVO9koFJeyxRL0fUMaAHqKwxwTiE2WpRUlKkrdtVS6nKASHKQ9LijQ9J/EMxSF5pQ9ulBEuYBylq5VB7GrgEe6BpWJeLRmFwUxJUmcCAHVUpSjoXAY6aQHHywianKxmXZKVN3rfu5eGMP+NpU1A9rIInI/SmxBuUkpJFND6xb/ANUwa0IW5KCpmyVQbuRtRnDwYY8lY2qRLB8XmiWAEUAqQAbbsQH6PFdjeMGh5qu9Uh9RQJo/cxYz+KYMTUy1zUgrAIpyG4AKnYK6KA0hrEYPCzEkrXhylKm8SUsdic1a6G8T8fYUcPjpiJhFhsKtpdVYp+IJyC7g329frWPT5n4fkliBKzBlA5SzdQFMREZ/BsPLPtVS5aQAyipJCWPQukDS0aJpCwPH5s2GsLiMzKNxTuLE9wDHokngeHAZKJJExRJDZkqQP7HNCHHht0hbFcGwgKJRQhC35FMoAh/CpQIKlM1yN40yROB59NWXOtYbw6ySHBD/ABjvpvAJSXKJEsoIGcC7i5S7geTRrD8Ew60BSU1AI5kpB2Lhnd9bwrQ/iOT9sxDXHw6wzJnuxZwHvoPsw9i+AJUopLoo6WfKrL0qRp0gWI4MqWXSp+VyTZ7MO9NIjEMWuBadjEuLhm8OvlURicerUPs50eFsVMUgkZWahYNlbRtT16QtJm5rEA9XDff0gxFcmyzl4oO5A7/tEZmIJNq+UVqZxYkOD11ER/NKev3rBiGYxNxQBDgnQgu3xBjIUmLc+IjvWMiqRN/Zc43iqWu/UEVqNRrGS+NKVlSHzVFBXybf5RHE4dEwlJlpQoVOVgNf4ivKmDJLDoanvqfhEpIbckXQ4gcuSaQEvm5lDNSzhiq7GF/6wlIdgogEXIe1al99NYpspBYBx0APxMZOxB3LadfL1h4IpSZriWMzgBmbb1r16wtKUoOpgasElOa7vQgwcSVM7s9iRU9vrBuJYj2Ev2KSyjWYrWuhN36D3xf0jOTOjwXDZokSsRIVIK1y1k5E5Sk+FIcM6gS5BFw0NTDOVICZkzNLcFQWQyyDZ2dga/7Y1+BCkYXNLC1KCjnSS6S5DFIZ0rCcpDXsdGdx+ESslclLoTVezh6gGmfoKtCjp0zVLWhDDcMLcoliWVEpQ2bMBcPsQ7HqIX4ti5QSDLCAbulIeoqCPd6dYY4XO8Tl0KtsFaG9AS1tW3iv/EoNEKsSSCLB9PX4iFxOmVzGxbA4wiYCAdiDQebeUO4rFqBByJz1BroR0bWzwLCKmTJQFAQMrncate28L4+eAEDO5URRLBvjGcnlPgtKoldxPiJUQGAa7EkGtH0/mHOD4pRzMgEOKUv59NiIVw+ClqnqQslql6gvfWLPAYWVKUoCapyBsN3v8RGk5LHFERi7ssBMlqJcNUVIqKbioqNIRxvGEJJBTmU55mGho9KhtjtS8RnYzDAHM6iSeYVNLOQR+8JpwKwtjZZDZg97VifHDuQ5S9BzjUmYE0Ao3KCC7ORShN2Pyi2xxlIGbMyWY5nzJLUcDxAu2rQycqeabLlsT4wAGarOam328KYheDmIBQlSyyhkrmBoxDnavkYnK2tFVSB4HCy1KKkFH+JcMSaMFdPlDc6QoJqGyXrUDcACsGwnBsMkKylSc4B0s19Rc+UJ4jh8lQEsLmBaT4i4D+jhwaCsGVyDGkCn8NzKDpYNQFP0esAxWFlrQQyOY6EglqWNAXp1i3wPCloH+jPVMZVjZL7Zumw+MKYzBzl4gDLLUksTylOzl0n3e6KjbfPBL0VcvApRLAZTgKTRWhPhNadtYPwTjeJC1yCsLkN4ZpZqfpN31Y0pHXScFhxmdKea9HDh/wBJNACTvraK3i6JZmApl1SQXSGJY1GhYjWl4eT77BKyrK1ym9k3I7C4JOhBrWld4vJixiJRVLcEm5HhWnUDcEDvBfyaiCqYoJSTyjKFFIeoc1d70rmjM6mKUpB2QhxlG5LUr6Q0DHOHzV5Q7FSRVTBnc9xXbeBThknEJYZmJD9FOWNPnSCIV7BAzHMokUBqonQdBCJmmWFTpxJUTQCpSCSw71aJrZRPjChy7gkgZiK1DOK69qRGetqF81q3to4b0geHQZn+rMByhyhJIcdSd/rCfEeJqPLJ59FqLMj94pEsVXJklMxS0FKkqOYhLGgtQnfSphPE8CSaypqcxulVDWt2Z+8WpWmRLAUqlgdVE9GvCkoFKACWDvR2BJzEAd/lFUSzn8SVyzlWli+7hu4gcxlJBDH9+4vFri8S7iYklBZq+8HTX0irVh8hIZRF3YmjFqw6RGNCOJRoFN0NbRuDZ9GoD5/WMhi/w6wTUzTlJA6sHsNK6QpMwSUKUAbmhIG9orsNiCAwoffv6RJGIoc3Qt96xhTQ876IrkJq6gNXDu/b5RGdPTKsl1UYnb1v09do0cUKkC24FxZ9IScEl9XL6g6bxaV8iQ5MxoSy7rFm/R1P+W3rFMtYmTAFHKkkZlF6bksCTvBpyqcwLjpeneA59beojSKoaR3fC1HDKPsaYdQS92UNDUljWhvWu0dSApSFrc8x8NDykM7g3O7tT05P8MIwU+TLkJWqTiMrLKiWmrJJDNcADVmcCsdJKkewASs1NQqhYJzAkF2vXrEzp8clxtc8HOysqFqlX9o4fbuNKV3gONUAHmVUlTZiR/402FX8oe/EgCFFZSBMIcHcgAuO4+DRxU/HnKWdSiXPr/EZJZuy7UVQ1hccUhQ0Nq0B1isneNzqQY0cMtQdRar5RG5mCBGo8y5tr8o2VJ2QwiZyMzgsRq7fOMm8Sy6ZgaOSf3hccOSkczipGu0S/paTTMenbzgqIbMm4tymmV2fq5+6x0E7EWKlEhwNHZ2/THPzcIpqLBAe40FoguXMSeVRLfOtHhSipUClVl7i8WVIPsuZX6gTUA9qk066w7+HMesSyUpN+ZyGs2rHeOPw04y1ErBObWGJvEjl5FKSQbbvq7PEy8bxxRSmryZ2Y4nIzZSk5ialiyaU7VHW5hThPESVzFTecB6KQdTflFm1jmkYhftUTQBpV7FmrF6ZipyVJdIBYKUmpu4DNc994nHHXsq736OiwXFJamTLYEiiQW9QIzALTLUWJUq61ls1acpqydGbSKydjEykS5ctwKAA77uA7999otPyK8qUoDqJJLBsii55zbKbv2pCiqQpO2ZPxi1Gg1Yp3S7BQrpt16w9JSJSApwtR5SpgoDKDQC71bvAJXD25QpKluM+yE1oN3OzFtoewoRJRlAAQku6i9TS93tBXbHfQwBMWkKBKHDqc1SLXZg4+UROMQJavYAKUCEli4fVSjr+8Dx+IE6WMpZNXLXNtRQs9PSK0Ydfs/Z4dQRLLgrAck6sQ7+r0ilGxXQ5JGUJVM/1sQQWatLUJLC99omnBF/azWJFQh6IJFehIHxiODWiVLZRKmqVqBJJpvc0aEUTRicycikIFnNzry3athBQWT4hi3S8gAkkpUp+UG7HQ3N3jeGk+zlligMl1OwS7XfQeRvAZk9OGQpkMkB2Aqo9ddOljFZheIHEpOdBQ5GUC9d9Hi1F1ZLkuAeHlFRK5hCwVcqhYDZPn96wxi5+RNStKyGQko95Jv2r84InDMlWUqYUUQA4Tchjp8GpvFf+ZScylKUcxZPtA7tRmJp66w7skFOkrUllKSVpqSKavzUbsKQtNnsghXiFvvd4Li1hLAKCgTU1zINmvUUtWkI4o8zhmO1iX+6QAamYig5ACdTGQUSUvVB97fGNxQjcuSTqLMB173eIzgAHNQGY3rs142ZhrVn+6QGWrYVFKnveMCFKJn5Uqqy8upAcAHV6xKUhBF2Jurf40iw/rOIcAYhYSAOUFqWuPrvCwkuoElw7kksD2P27xVs1/BQBNzWtXpv7oWxCWNqbtcfD0h+ZIYvmSfUv7rQmqVXvoLCKTIciXB+MKws+XPlAZ5ZcBQoXBSQQNGJHnHrH4c45L4hLmzBKVLUksoFWZOZSasAAWL3IekeNYiU3b94LwLj07BzCuQvKTQgh0qH+SdWuIpxsIzPSvxT+H1+yUUnMhKQU0qgK8Q8h8t68bhcCACzN8T8Y9M/DnHDi8MJpAWoBpgSRmSrsb6kVqFdI5TjXD5aFqVLDAkEpUGUh+lijXMHu1Iy3ww8nFoo/ywsWetW0H7QNeFzNUHftenW/pFguS9RQMKdLerD7eIzZGXM3Ty0pr/MBnGb7K72YtcfCB4hLaUi1wEhc1WSXLC1dLt1JZgNzF9hvwvMIecQhOuVlKNaUBYdy8DnRsnKXRwYL7HWCpkkaVMdzjvwzKyuFLSoJJdRSQ925UhjS4J7GDcM/CYSy8QQo/wBgJ/8AoEW6QZoeDs8/mSAOh+OvvhefhEkspg2usetI4XLS4TJlhJHiCQSot1Bv16xHEYSSFBpKHBJcID7s40IpS0L5KH8T9nlnBfw+marnmKRL1KQ5J2SLO2pjo8P+HZiJbyyFJckTCySmmoqQWpQXZjHX/wBIlFRISAP7QAEhqMwYX1rC2K/EEuS0tICsuibA/wDloR5xMvJJmqgkc9gcMlakIXKXMANV2J3YEtl6N5x2mRIGUptQNT3A3albtrFZicdMmSEqkIyqXcvbtS/09Kj8PcKmyJipiphIIZQNQX0repp/MCpoT5LuVhUiqQvarlztUWtfaIeyWoKSok28Te6+o90MzcQDbXS5PTu1gYAZ7sDs6T4jV6W26BqGr0pMli6CligpLC6naoOiRuesbxk0SpZWElTfpHzeoodYlxBC2aWQl6ubsBcF6CFMMjIgurMHY3bepPxte1YdiOfxPGZ81aRyoluCW1q5HUHrFvPxCkpdAAUXHytd6fGIzEywospKj+pqAbVo926awmMUOYJSmaxaqiw9zlvT53dongFggpyVlSysuSTdqEOaD+IcyJAfl2Z6u2wfpVoD7UpSVmXnBDByQkH5sPhCq0t4gQpgxbq17M0DAYxgSS4SpFQMuZ32c0FNqQniMRlLM01J1bKRs9vpWAHGmuZkpsUgkpagBIB6O8LTpwHKL1qXbcFL9vfBTCzeJnZgwKQpV8thuFeVtohKSlSgCfDW9CQCTCuLmXpzG5FiGetPtojhcYEKSsgEAsaOLEM2t4pcCL3EoQwL5HsGcG+2tH843FHN4mqVMJlhRQasQNukZDSYNosZkjM9AxNx8fjGDC1LEfKDpNQ1LUJ9TG0EscxqAfv4+kYWY0BlYarqLaNvBEoIBYAACm8TRVOYXFxu0XnDuF5inPMTLSvwuMxpVqECj6mJbbLjAopbLQFtWpP8+bwvOw2z/GuvVo7c8CHsyfaHM4YKAAFf8fj2hab+FFr5syHJe5a2+WJTaZq4HBYjDOCfSK2fI6R6dh/wo5ImqFA2VP6taqIDAdoa/oUgZE/lUHIPFU5iKjOFLYkjRQPlG0fLRC8TPHZeIVLUFJWUqBBBBYgguDTaPW/wN+NU4gIlYuSozBRM9KFFKwWosJScp/yFG2i7SmWlIARh5YDuAJYy6uAUht2fzpGsdN5RWavMLS2GmpJ5UwS8ikuDRQrsruNcOwgmEyZuWrKQkFQT8CB3oOkGwnDEI5vZ+22zIJc75ScvmSYGjFzpZZOHkit1TFFRGjkC/XvFng0z58nMVpQTYBKj/wAipWZuzRg2UvHFO6Cy5AlVSEJKrhgnyAAf+YgJCJlVLzDUBVPQEA+kUyOCYzMoGfIKf9+Ydg7BvsQhxBU/Cl5ssZDdaFEDzVzJJ75awUWdkvES0ABZASBSu3nCX9bkqW2ZA25wXPYOwtrraOXlyJGIS5VMUeis3/zApXBsIhRzHtVi/eGqrYuztQrYjTX6087QhiJwzpl1JPQsNnLjW7OOmsVyMSyUiWpTaBT1rTZhQ1cDlI7uoxecHNQM5A5jarCqW1b3QqHYKYspNFJB1BzMP9tqu2umkJ/lEINJbPs9Rvq/3aLNa0renIO2tAWJ67HWAYmUlnzgDVpYKtgQEjehYwcBZW8X46mSkApWomyEAa6lRB9AKNvEuH44zJaSpCkKH6Sp32qRQkUrE5koFIKkUq2Ugml+xbS9NamBTGQDlOZNTysQB3pqzkVY7xa4JbCzVghs17j9PdwcoqABeCoBWDQAsSGcBFLMogPQP5tCaMclKgUkTMt0M2V2TZmqzCtaeYZ8xU1ThJGa6A7amoDhnYkHowikmSxyWSt1KmVapUbmjZOUkNSvU2iGIxClJOYqUhIbKxyijVqD9mF1zJRSguCu5BDAAmla12bSuhiYRMCwjMEIUXyggBupukMP22AEZ3s0kDO6S3tAhOl2ckk7sloTxCSCoykskf3oJy9SNPOLNIcBSZZUHylQWUpmXYUaljXzirnzLJUQaKDJ8SS9pl8wd2N2hqVCasFNQEOCSlYAOUuxB1DW8t4Ym4kB3nBSgzZmIVqWcPbzsdoSMzRndNcxcpKdUqIszUfzhVeLJ/scpIPk9W37w+RcBsVLObNQXHQEh7U6ecIzSynUALEJB31B+sG9qA4ASlVGapZuw1L99ISnILgdBS71cV+UUr7Bo1NXTo3hFtIgE5hX7rEpibVDDTpW/kRAZc4KPTT6xSIkxwyDkzBCigFipjlBaz/d4yJJWchQFqCCc2WrPv3+nQRkA1RZTlAJow0YaXqdWP1gaZ5KgxcC4iPsxZya1esQTdgat5Dyd4womS7RbcHSxehrTYMX067R0OG4gQA6Qsu7GzVs/wB0jilLXTJtpvrFjgcWLEknZ6j7rFVo0jJVR2OH4rmAQlGTc5Q6X98WS+JoSABzE6uw7mOQl40Io7EjU12hDheJXLKsxzVINT3v5xDRomejKnpNXHKajSxNnHeIIxyUE+FSXcKd8pZ6/WOVPFiWI3HwIr5RsYgO9wb1sRT4fCJGX5x6UKBUDld0kWU+pBtY7Q3Jx8omyXVqdPlHGzsSUsiYaKHKTamnesJSseWALu7B3Dizjpq8OmK0d5icdlFQCBr0hObxALDozHZL0NdH/iKSTxFnzffrDiccg0cIYPpbyvE7DRJf4iXLLTJaQkUFiRW538jDKeNBTFglCrqSpjU9rRT47i6WbxPT9o5tUtalcgSkXrUeSYcUDPQJOLwgLhEt9VZUuergRKdOlqUk5Q1qgOPMlmYRxyEYkf8AdAo7eySAW2pp3iH5nESy+VBP94Je1nAIr0ilyJ2ddxVIKQrlBYgmhFe5CagNXfR4QlTC7Zi6qdFnRKQRYODfw2VWOfTxpZ/6jglgA9E71JvSubaJLxxoBUvm8ZamVyGJ5s1SzMklqUiWNFqVgrpmo6QnKcwAyqGY2IAOugF4t1TOXKrmuGBbcGt9D9IpZc00AXMIqDy7ZQ2uh3cHLqWL0yYWoAku4KteYtS70Y9X3gQMkJyigFSg55SwYuLFgWrb00DRrGzFSyBLCQpIOchTBQNRctRzu0KqxjKKkhJUb0AY0Dtuwb1jJk9mQEOCQSQxzMaBL2FRtYw9iAcPkgBa7JdIJHiAs6QwcgF9SCkERObPOVKkJyplpylSA7k0rQ8xp1rq7QLE4lEyYZjkFWXKiyCXZWYvQNTzBs0Rx81bTfaTEhAV/wBNDsVKAcp6Joa6iKewSoJMSEKKDz5kABqZVE1YUJL/ABawpUS86lFCUFRFSD4SB7z179ocnrSDkCSZC1pyqoVEgUAbTM3/ACMOSpJy5VZRlW6SQcpJcqCiBcVDvVgwgUqDGxDFTwxIy82VQCFrAAJbKAB4gwfasUOKnkrGV6VDEliCaur/ABbcECOpm8PBYKWdGSDoTRqcqXqM7ntEsNwiUFEBSgoXBDkg0skWIaxblvDjrYnRzvsTYOagBiDVhq7spL9ITGBNCQWZVR9I6+ZwJROZ/wDUSkCxDsaEuCKjtCk2RkNcw5yxy7u9h2PnBbQaKEYNlC1TtSwPxHxhVYASDUMD6gMw8zF5ilISkPRIWo5dWGYfGORx+JM008Ip07dneLjbJk6AzpxUyR4R7/toNJAG79IiiUAIOl6mkaswbsIhWlRGREmou+pjIgkuJU8Au1ez3F+7homZlSdb/s+ln84VM9w6badgx8ojLxDEEqF2pcNWvRozcSk7Y2VsCavcbA/z8oYyFQSTQKNCSwI1J67RVzMUSzFtfe8XvCcVLmoyKWpKhoGaliNdN4WNcmkVbD4LCZkkuAQbuFEt662gxw8soyLV1fqzPoXakCwqSghN31Y1+cMzJhUliGCCWLDnc6H6mFRqkkhPLLSoqTNCqMEkMKbF+g0jJPEWd2IPk3TcjrSITcHRRzEMeZ7ADV7b+kCRw4KqCkhnF/UDaHRdIwY1TcoK1IBVmNco1IGneAzeFYiZ7JRr7Z8ldQWrsdexiywaUIIUgrSFOhRpXRQF+U+sWKMgRlGYFKnSSpTs770ptBwLI5n2Ez/USUl10FTykEfIEV3iSOA4klQarZS+gB02sajrHULmB1GhdLCrkA3qbxH82B4Q1AKUo3SC6FZQyvw4oKeZNJWTUJL++oh4cHNcqyDoG09xg5xO13eIHiDhgD8Izk22OyIw81LuUCtTlO+xLQKdZlTCQNmFrXCqCNzJileI+/3QnOeyR8ojsdkp6UMG5S7u3vYEVML4STlGYgsLGjCrVF8tRQvtoTAJKecu3ao8uvcvf0PNnihBSCCKAa6vW21O14qugLTD4pll5swOqjgW8RJG5NdNHBguIxIKHZZpUm1naxBrvFSvGklZzByzn+7lAYAenS8TncQCi61lXUClQB6jSHVMXKChLBgogONm38tY3inVk9oFBKA7A3Db9x1hJOOcWbly9zVwSekQ/MqNyHIHLrfc+Zh27BJB8bjStSglLJWANP0fAl3ekAlIkpyu6iTcCgZy1K1IA89IBMmOqtSVE1NiBlruIaGNISEkZculL6t8YfVIK7YxhphdZUkKBJyjQFXiodQPeTDa8YlIUlSTbKlC3IFWJGh6MdQIo1z2FSX0Nmp6GB4nGBQANgfttvWEouxtqh6bPVLXlTMKkEO91JfQ7nbyi+w3EkjKHUFC6gS+XY7uX7VMchhFqWVIQMxOg5vUl7bxf4X8NTVgZ5iU6uOYhxc2vTWNH9maSLHEceS6TdY1K1UGxs3RhCmK4s5ZD5XdjVhr16/KAp/DqEOVTFKALKNA9bhwT5N5wDG4VKAooKgA1y5LvuGam0UqE0yr45hAsGYhSmPiQU9dFCmtv4ipRJsBpWvl9IuJ3EVOACwPR0l9xoX6+cVy0EFjSGrWjKfsCpId40CNIK9LekQmPVvfvDMyCxSMjYl/3aU9Ne8ZDHQ1KAIYUam3u3iGKrUj0jQAoz221PUX0gocsC318/XpE8Gj8exYeEKpdvnbeIzUEJzBTEQ1LQgKrzVq3X+PdBvZp1cJayR7jro/nCyLUUV0vjU5ko8TGkOyJswf6jpdWjuR5aRLCykmYQUhyQxu5+WsMqw7nkqA1RuDWByXoUroEjjS2PevlDo4zzFrqS3ur5wgrDsA4Nagu46+hAgol2IBI026v7r7mFojKRKViiARmetR13hyXxBrl/4ivVLLg3t7/swdEoFjdr/WE6EvIx3+pp6/SkSGNBo/0ivUkVocvw6Pp97ROStJYJoo6tcVfp9iJNFJjQxCT+od3iAxSP8A9nvFfSF5/CcwsCsuKUpSrfvFQrh5A5grKTyg3hxUWU20XUzjCBTMG17QFXGkEMgmuqvl1hQYRIGtGcDR2vt/EaXgJZZrmgDnr6GkPGJGbCrxnU76H0ff5QGbi3uQrUgm5/4wZHDUh2bKE1JrTzDXMAXwsKZtf1PTezV/aBKJSm2aOJAaiRr27UjS+I7kfvGDhYFC50PWvwjF8NH6QFNsK3YP6P5xVRFm+AC+Ivq/TvA1YlSyGBelSWtDyZCaUL60ttTUvG8jKFBZw1dWeHpEuUhOVLW43te0FzTWZwHF2+6RYyUAcxat66/xB1qJcKZwS2/obimkTkibmUE5Ezp1vApeDmzZglJNVFunctpF1OlEULBTCh8vWkdRwHggQgzZqSVEOAwAZnTUslju96CKzoqKk3s3wZEnCIyezZTF1LCk51DVRI0YkJ0paDYnjUtISpTlTGj8orcHU23jWPUJqMqUkAMwAob1KUukn0jnp8tKWqeUEAF7m1CNa0p84mu2a/hYYriRyMkg81E9cxVe7Uv0inxmNUoK8QUQAQVdyQSeloRxWIy0CrHej6noX0hWdjFZXYvSp3fTf9oaiJsalzghN+40IeoI3f4QETHYbfWBSZSlAkk3r56j71hz8gRYqIAo7b2Dd4rSM5bArWwoKClqfX3wFagD4bedfOJkUza2FNL/AH3jSp2UjR9nro8CJpmpiDdQbVt7/P4RkblYram9XH3SNQya+h+eQHNAH6fZjAAQ6SXeoI93u9xgilpdvXlt+8S9iSwUpwLAN8N4mzenwQQosoZWADhnfQa+R+cal8vM4U2j3+mlIl7MguwpuPm8SlYcOCXJNX011agd6X2iXoHG9CoSLsQfs20NYIlCgUlB8O5++neGp0kAJzA7H3uX66QCXigCQpOUE0Vto/8AO0FmWMhpOMzOiZLZ2Lou4fdwTf6wwcOgJKgolOqctQdX2BGv8QnKmpAD9vp52MEk4jIQx1YuKEbEC4Zwe0Q16Lbdf0jSc11DfXbb3QXDdBfSzEHu2vuiGdIuLh0nu/rcQSYoJAsH6fA61hMlQrbImSWYeI3FLMKttRomJAyJdlkEggCw5TXa6h1aJIcqSAaqLWYB7v2DlhBUgEFhy7PpXfWvwhWNtolhSAQATVNARsSlt2pAFJAUvKEkVYMQBp2e2u8TnLBAdLqB2aj79vh1jFIetai23RulB5wl7Lj5E9ISSjmqkJTbMaP3LX6DSIrQg2FqvrY07ViU7CqtnZ6JtWzfGnns8EDFWSoVq71bTu8aWZzi+SGDKpa0rQokChBsp9KX/aJLQCAQKkkkJAoSXa2mxp8YxUoA8oq/cE/ua7xpSa3e9U2BNadIVk20jUwioAvoLJ/ego+0bJAT4i+3zicoUqKMffaxba0W+Ew2GSy8RMcqDhKHJFHOmzDbrCboK2UZmU1FrjRj5ViM5GZLa+VqVhlcoEBmSSSMtSSwDeYrEOVPd7tRqP1vDseVAV4ZQYgt2N9tWif5VRAEslzverfVv5iYJJuxGn0/e0FOFCUZUmtnckG25OvWDIpOxn8OS0mYUzE5pia87hKbVBeqie9tIvpGNclCSFEO5ygNV3cgkl/nXWObClpzAAuEsSLMC9tmJMH4VifYSJy5igVuAN2L+Tv8Gh8mqbL2dMQuYEhsz6pRfaqdSTv5AV5rGYb2mcJWlK0uMhN7eT0fr0hHFTMQUpWld+ZmDC4Ic3Ibpfs8sZjwsOoD24YFQD5kuzj/ACD+hikgbYiiQE1KXVS4tqA29DEgSQKm9BptBGzUBfQnd40lQS4NiWprZwKw7MLdiyJ6SQE8xH7eUGzMpzUbGzkelYjyMQEhzY66H10e7HSBzJjOS5I6fe94YnfQwZqa56vWhqdx0vqf0xi0pmDKGYB+o6jpATNSrlqxFex+3jScGHYq5S9xUaPvc63aAtGjg6gAgHzYXukERkFLIcAktQEkVDi4qPvpGQ7G3XRtANHHZzDy5mUgkZq7tUi51I1hGZNLOHY66Pq5guHXswzC7OzHbdwREvYW+RrEL9o/6RdgG9++lTGsx2cEX16d/vSElTiDlb6H3e6GVEqqWbZ3Y3Oo3iaKTkZLxKnACwd6O1u/qImJ7UKAXsahux+9Y3JwOoWx2DPp4WuGvWG5cqjBiNwfpD/kumIznP8A2wlNgoFzTyHwiAkKynKq/mR5HzrFiuULG2n0cxpEm7EBtAPdaBUFC6cxAZyQLlO4s4++0QGGoVpYnVJs9dtG+BhtMqtEktVm+Qahu9PoBasqiySDuQwPapp320ifwmTCAlKRmADMxFgb7H63iIRRh/L/AGK9YWxeKSUpsXBDPq5r8KjaLJSEiX7SXMExCSQSAxFbFJLgFwfPrEtGDg3sXQz9Wr3G3S0OGfSrjsWIJ97inpFUmfmU9Kn6/PTaNrWUqIKL0BGgbboYMSFotAgKGYiimLWDW7jpCs1I8QuX73u+5+cAmOQK0Ysfu4tA2exDFnoxD3Fr/UQJD2xyWGAOoD7tdyP2jSJibEAF6qFqbj4n3RE4lSFOCxIYEh+hLjUdGjZKAQ1Cq9QdaAkfGEW1pElJSxdZ6Mlx5sQ332gU9AcnNTo4HoQ43jS1MxB5nodCPrEfZPdOodyQTfU9usNEvknPwzGpHhKqKBJcWvesakC5IqBQHY8rgbgkfbRt/Jxygl6fdflBJqy1xfQFqX7CvaAWnwQ9mXBJ/SCQ3oGPTQdYwAro2UpqDYE6dxRj0GkQM9RIZydG1+opGpuIS79m99m6wFRlTLHhMpS5iQsswcqTQm4zAMzbg6GAcUwaUrUEKfcve+jbuzmxgUueWdySdve8aSpJooHKl6BnLgAuKiwhK0dOSo3MQjwzFAGwCUgFiXYqsaxCdJl5iZeZSBaxNqv6Wgapd05Ha1ajWtKg7ddI1h5KFggrRKL0zOnNQfqLP26RY7TYrOwhSXyl6dBfbQltIFOwucBRqX3tWzbdRG1KmILKYpq4Hw+VXtBZWJDZiMo6nUuIvZi9MWmZZhIIKFPQe9qD7eISQtqkFBLOaOL2EO4pKSKIBrp2fT49oSygB8l+g0bXevwilsqhnESQgZgpBmEMMqnKQzAqAoPj01CMha3Oa3SDhd3H7RJRSzgVZrw0gdEZRC3CQ/8AiTXycxuAy5eYktXYiMgoLNmbzFJcjqfKJDCJIJrY6xkZEvRSRccJwomuHylnJGpBAcil3hjE4bIBV36Uodi8ZGRHZaX8kGfQekGIZINewPT94yMhvTIT0GKCA5L1ewo0RBc5XI7Na1mjIyGux+gc2Q7FwCdW2t3hdMgrKsyiSSxLeJ0vXoIyMjO9DfJiOHs+RTVNw+m2l9NoXlYNPTYuL3uIyMgtmE3sPMwoSQ3Ytba2kaWgmhPb1b0jIyE3szYU4IZUsSD61KlAuNfCIHgSVKCS1ttXFffGRkK9FR5GUozBRtUW/wAnPy98SwMrMVA6ClKDmAoN6XfU3jIyE+DaKTQqtT1DjlJp0D6i1IjIUCTfmJFzqxt3jcZFdGDVMDn95bs20MBTg9GA7EkxqMgZKRAvzNRg9ttttoFKFwaip+UZGQ+g7JyZdWFCQ79g/vb3xkwhzStC+2tBYbWrGRkI3hwyE+aUoKh+mw7mGcJiRzOhJdJuNWEajIrqxJuyCph5kigB069dhtCpFWNda9H/AIjIyGjORNWBzfqIfTT7pFfLnFSsugZtW7bRkZFLZpFvgjPm5lqBGulPTaGcNh0qNHHn9AIyMixPkVSCQ7n5+sZGRkM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https://encrypted-tbn2.gstatic.com/images?q=tbn:ANd9GcQg5CrnJ_jLdgvJeHkNTO1ewA_7_xGl_53lFKQ8tENNdfQxhOd_u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886430"/>
            <a:ext cx="3286148" cy="20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57224" y="6000768"/>
            <a:ext cx="257176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крокодил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2" name="AutoShape 16" descr="data:image/jpeg;base64,/9j/4AAQSkZJRgABAQAAAQABAAD/2wCEAAkGBxQTEhUUExQVFhUXGBsbGBgYFxgeGhweGxsaHB4cHhsYHyggHhwlHBoaIjEiJSktLi4uGB8zODMtNygtLisBCgoKDg0OGxAQGy0mICQsLCwsLCwsLCwsLCwsLCwsLCwsLCwsLCwsLCwsLCwsLCwsLCwsLCwsLCwsLCwsLCwsLP/AABEIALgBEQMBIgACEQEDEQH/xAAcAAACAgMBAQAAAAAAAAAAAAAEBQMGAAIHAQj/xABFEAABAgQEAwUFBgMGBQUBAAABAhEAAyExBBJBUQUiYQYTcYGRMqGx0fAUI0JSwfEVYuEHFjNTcpJDVIKi0pOjstPiF//EABkBAAMBAQEAAAAAAAAAAAAAAAECAwQABf/EACgRAAICAgIBBQABBQEAAAAAAAABAhEDIRIxQQQTIlFhMhRSkaHwQv/aAAwDAQACEQMRAD8A5nhSinLmcMHjw4VJL1OyWp5xkjCpDZlMKEkkUHTr/SNZmISFctBsanzOsDzozXb0aYnAuRkA8B9eMLiglyPSLTKly0ylqSeZnSNt/rpCRBJUCephoTK1SFqQSCwgjD8pBb1gzAyFBRIcJjfFuK2ZrwznboVyt0QzcUVEABqu+r/WkNRKdlFRHzgTD4UFplL2NfhDPFEEAVfZvh9bRGbWkhZaIJeBSpBDs5rW/wDSC8VhUZQQXy7U8/WNFYZ0gkMA2pB91oHKKrI9nx6RO2/ILsGmyitJuKvlfpUg/pAeFlXcE9QbePlDXu+Wp1BB90S4eYhNR7Ru228UU6R110S8PxCUBBSl3Ovv9+8KMfiDmHUmlKOehhlnzSVpy1cFJDaO498KkcKVValANpv9PAgoptsCSWwjhdZgCRQkBw7+REMeJ4d1KUhVSpm3HQaQv4Ph1KU6fwv6wwxSTLCRsACbAP1uYWf89Ct7MkS0rBzAggG+vnCibJdWYAAPaumsPpLBBLukm1m8IVY9MxBE4hgSA2v184ON7DHs8+0M7GlizvX4ikYrAhlEqBar6FhX9ICl405mSHcuxpGTJhDFy2z2eKcGh2meYfArf2b6m0SLQBRVD6xpNxSgQxpehpEvflYIYOWY69LwzvtnAeIlMP1gEgs7U3h4MOlYy0zbvr16QDMk5eVWsNCQYyNUcRV3fd/h+cQyZh841xctiCzA7RPgA7kgU0OsNpK0NpK0EJ4guozGsTygqbyihcl9+kQS1hYIy1enyg3hyJiVEGlNQ8SlSWhG0g7BYfISVEPQAbP10gefjyJgSpIOWgN6V1s0TiUSp1Ow8ngDvwpRdkh6O7RKKvbOjsPm4vNlBDAsTQV9IAxOJSklh+z/ADgfDzglRLg1obeMMj3a0rJBzNytYP4wzXEDVA2Ex4slITt1MG4XFkuolPUUp1hYcGHCfoF3Aj3BS8yyCC1mF/AR0oxYriuw37YNhGRp9sR/l+4xkLx/AcRRilKSouxB3+qRpIUagC9obT8DmQFggXezU+jCWYljGiDUkXVMYYXElKKGgoQesFfbEXUBToISBRAalTDPgPCV4lapcsFSmcbws4xW2FQ5OieUsZSbPZtekDzpgKWVQnWJsTLXJWZawykFlJMAYxNXgRSbFcKY67OyXSpW31aPWWVKcsAoM9PqkK8HjChCkknQgAt8IybiMxD+40heD5NnLs9xGKIJqSIYYDElaCyRo8RnABSH9G0aCuG4DKAxOYhj63rCzceIkmqJQk6h+nSBMdJAY+MHLkKSo5lAqGgag8o9m4fMkk5XNHfXz1ialTsnbTNOGoZOpJa4sNa7/ONp8kLUco3cHo1B9aRqklJCe8SciQwB62fUx5iwMwyUJG/vPWA/5WM0Zw9AQ4ALOOpLmIuJ5k+2aE8o/X4CCsGtLJCQXqEirFjcdXrEWOwypgJPNVsxFvoxyfy2L5AsCozHowGvWw+cETMByq7xZI/DXWusYnDEBIo++vnvSDZspI5SplG1DTxeC5b0G76K9O4IrKMiVKO4te/pA+AWQ4UKFxUfPaLVicV3ZCMwJL6ihZqkfVIrOIlrzmhLvpTxi+ObkqZSLbWyOenQCsBSp5SaQxEzMNAWbr+8ZJ4MpSSpxR7V2+cUUkuxk0uwY4oqOZvH+sQmYpRenygvHcKVJy5j7SXp8IDIY7iGi4vaCq7QbhlBSTmT57AQdw9MokhQbr49IHwCSAolIynSCsySxCSCzDxiMybPETUIJUEnK/tRJL4mjK5PM/p6wHJnLGaWwL9LQrnysqiIKxqXYVFPscTMQZqwnMUoNz/QQejgScriaG0ckOBCDACutKikTT5ynOUnKW+hBcGtRdD1XQXg5KCLUD0p6xLhMCpaZi0kAJ9pyB6AGsE8Okp7qhBNXpQU3hXji6w1NNqRO3JtIR9moxDFwpxq8NMJi0hPJlvV712PhC+dISEJZTlVadflA2Iw6pZZ3f0N2+MO4xkguNoZfaB+YR7CjvE7K9RGQPaF4BcpBCCFEhm98RS8AZhUS4AD/KHcjBlYIUyToGs1X9TrtAOMSZSWqXF/Mjz/AKxynul2dy3SBMbge5Sk5gSqo8PnFw/slX3U6bPWtAQmUczmpchm6uIqK0TJqBqEiwG1vjBuFOVC0gMSkAg/V4GVcocTRinxkmxjjmxWJnzUgZStw5NqCgEKMQpABSm5FRsx0MMeGTeRYVnoOTKKO4uWprCju2JLu51vHRVa+gyd7AZsklTAHrEkjBKzpqAWevwgxKlPyi3vEMsGZS0uoDMNas5NBDyyNIm7N8HhgVElWgJYU6+UTrmAUSXYEm+nWN0SFA0KcjOKu59LQIUKUeWjeDVvGXtkHt7FPEAoKOWY77U63iPC4laqXCdv184OxckqZxuGNnibh/DgA5oNWjRzSjspehQVKFxbrDAqKpYUA5sYknyAp8gcCr/0iTCIV3RapBoLFtawJSTVgIOEM61qPKlmHU0HgOsEy+JhA9p2U2WumsJlhyW5Rc1vG05LKcAV0uILxpvYeNjvhmNQVFS3DF28zSPMRhzNWtUskpFS5qK0Fb1+MKMOtSTYF+ln2Ig/ELU3dIqosTlDklyatqHhOFStHcaNZq0y+QgcwqTcfX6QdgZr2ZhofltC/wDh805AZcw/9CvlEmGC0rCcpCnpQv4Ncx0o6FcbCp3DEqJyXcOdK6ARNKwvdpJ/EFMXfx98M8LwnEZKS1glX4ktbXmaCl8MnKStJlqqGopNG26neIOUugKE34KlxoKPMoio+vCEs5Dsd4tGK4LiWyKRMYVol36cruRAsnA8xCwzbgg+hjTGaiinFxWyDDcPmDK4d65fgT0j3is8pygJKSC7veHXdBSnA0ACgdBpCfisn71netth4xOE+UtiLsjlzOQqsT0/WN5KJM4ZVKJVu1R5bQJxKWvIHN7J6QtwhUlTgkH3xZRtWmMl5GmJ4ekKTkmhWjajyg1ckHkSAcoAFC16nx6wv4ZhlqnBZqAp1Hwi5IkJSHQUk3It1ESyy40rsZrQnwvDVuznLe3rGK4SnOQ4YEGtSd4I4lxFatGUE0Y6axrKxEspdQBVoH8Gidy7JbBJolpOQsUm/TwaPcTw6WyghblmG7taI8eUiU1yom1hXfWIuC4RSyMysiSfa/RtdTDpOrseMW+gD+CTdvePnGRdf7vSv+a9wjIP9Q/sr7UxDKx4RcvTo5rX62jENNRkJq5ALP11gJDKWlJZgCXPgT6P8I9VPAU7nqOvhHOH12Z5L6JymXIWkl1tdOlN20tDfhPFZM3OrEhCRQcoCWszAVJpFZxCwap1Bcj6tBGDwoXygB9S2uzm0M0uOykZ8ey0YjEyQhf2ZR9pgCfaBep8Iqs3AzUDOpNB1EOsNhw1QU6NdmOnXWCZ6ilLJUDXmSp7N4bxGM+LpBllsr2HnuwAYPUtpG3D0qK3RlYKIsW8X3jxGEEwqCWACrAv6HZ4NwUpUlBLV6ft9NFJSXjsLnaGuOSkJClMBZv2uKxDKWlJSCybn94rfEp61kkGhYgfKJeFTVzTld1Cody42P1rC+zUbbJOARj8Qc5oweMkYw1CdX28LGGXF8C8vnLKDUa73hDNQqUTldtCRv41ENCpIrG0giSpWYpNN6+UHhSUIDJJUDVWblA2b1hDLnliNtfrWLPg8EZsoCWlS0tUJqSWsOvTrHZFXYJKxEqQM5ITy3Dj6pEnCuCz8UsiRLVMU9co5U9STRPm0XjgPYxKvvMasJSlsshMwFZA/CpQ9lPg5vURcJHaKTJQJcuXKQlNpYSWH+2mam3nBU5eC0YJfyKngf7PCEoOIIURTKhRy31UA59U+MOZfBAlLIlBItlSCA7m9TmpqQdIueGmpmICsssZjRi77Ho8QjBhyfaZ6JF9KEgV69T5y9xrs0LHFrRWcHwh3dhZmJ/+KQzw2Vw2XloFJoGUWB+JLfON+JT5qG+7YHdga9frwpCLG8XmJYZQQL5qg+5z4OIpxlLYjlCI3lcPlJ5lTDRn53Z7OD8ollcWlBWVISr1p6jx1ig4vFqKvZAJ/EkG/rXbrtDjs9MTM51CqVNqBTWtgfdpSwlCtsMMvJ0i147tHJlAGYhIezBJV5BnP9YgV2hwc8feJRNA/DMlgt0Bq3lCbjHB0ziJiGzIPgRbfUN6u0LuGYNtn/mLEa7Ee/bpAjCNWwTlLlRZMP2b4dOOaSgoU1UBah6ZiR6CAOI9iMOokJmTUq2UEKAO9ACfWJpKWYoICklyUBw7X6C2kWKWsYhB0Wm5G5rbYwGktgWOL7RyTtD2fxGFOfImbJSOZaB7PVSTVI61HWKnwpl4h1pBd2GjtHe5aVKUQsVS7btuFCvkf3qnaPsklu9w0vKxJWhhX+ZBGv8ALq9K0J5cU0LLDW4opSJBQpWUJYvQC9NIlxK+6YkOCG90TLnSqSszdTQ+MLeJT1AhKTnD3IrE1bZlfYZKx0hbFQ6kbRkvDy1LzZCroABbwhBM7sKBO7nw8Ib8LmMrkVlSosSo8vmLw0oUrQYY02ES/uFuLM6UqAIG5O1IGGFE1JKVUJev4TrbeHkvJIW8zLkmBgwuB+Ik/hJJ9IUcVwndIUqXWVMORBN36dOsLG2anipAney/y+//APUZEH92cRsj/d/SMi/BfZH2mJZhKCCN4JwxlsVLNdE6/t84lVK70LWodQAa7fEGkJ5iqMxeLJchONoNUoVUk02hzw4oCUlIY6ndv0itOpIFKH0MG4bGGiXYatrC5INoVxLHKmE0JN3Ch5mFuPxKgopEx3BdqGu+5aBpeLSPxENb5QHMmHMSa1D7eDwkcVOx+Coa8Dw3NkTmK9gPO8WHCqStCkkVdi4Ihd2W4kqStKQAlSz+XmY2rtDbE4sKKiWJ1axPlGfNbkLKq/SBKZQUyklWUOG+FqxmHwspJ7yU4zEMlubrS0SpkS0pK1F3YJ0bXWJu7Ck8pAUBS9QW+MI2JVC/jk7KkOXUt3pROwHWnlCDH4hSsodyEgEm9NOpENcbzFWcEFi16nSFCZKczGpNgxd9v2jRipIopAMtJUQACSSABqXoB4x1rC4UYOUJUsBSx/iKu61AHu0+GpaFfYHsqsTPtE1BSpJ+6Qsan8ak9PwpOrktlD3pfC5jsymD0CQ1S5c3JOutbwZzTdGrHjdWVfh+CWsEqUxJBJIU5uGAcADRtoK/hdUmlCHABr1qTUmHMzhBFnverRisCUhyph1CoX3X4KexGtjPAgplAlmAZnFLlvX1eJkcRSlNAwf9PHxhFi15pakBVDqzjSh6UbwjSbNIlpI8SxoM1d3arO9IkV6HeK4wTXK5SbMK7Pdhf6EV/j6QvmQSCTZtehFD/W0BT1KSqhYfTEf1DVq0TYDEEk5web0I8iyttY0w+KMuT5OhE7ZgqWxHr5x5gsUuUp0C4t7qsOsMOKYJL8qkgfzGofx9K/stEwylFK3KQaMI57RNWmXLC4kMFZQDZQPhv4eo8I1nzJTFbeIYm/l9UhTgMcSXFUsKO9XvpUtE2KmMkkMQ4vWh8Lvba/lDp0bLTjZLPxaQxF7Aj6p6RNg+LhKgoZtQQSwG9hSKjxGYULC0E9HCbeFOsES1FUtKtwxI5QW66lod9EFLZccbxAO6TY0apBGnjAy+PAEZNb3Hj06+sV0zFBiNCAsDxZ/FrdaaxNORQMKhiCxLUuwrb9oRJIrzbAO1fAhNJxEpJzgOtCddSpI33Hne9N/jAAs971EX6RxBQ3JSWN6ila/H9oU4jsmMRiHlMlKlPMeyd1DYF38SRD2kvl0Zp41N2uyizklZK7AnaGOD5kWZVK9PCOucI/s8wkkklSpqVBkhTMHuzawu4t2Ow6Ja/s+ZE1CTlDhQJdw7+kI/VQei0fTSqyuJ4ZLVg0TJmfOSQh7lhoNEj9Yj4sWRLlqlnJKQMgd+ddg/naEWJ47i5cwomLLodJSQnl3AaJTxzvZwUoBKQpBZzZApehO8MoS7Ocojb+5s7/mB/uMZAP8AE1flV6CMjrl9nVjFnEuHFCXlpOVq7ktoW6xXSal/af684t+ExjHuwCkoBL2Bb36xXMdNdXKGqR13eLYZPpmKN9EUhYKSk+Xj1jSUnZqepjUpKSzVIcPXrG8tBoXFeo+EXYxiq9CIecLSS2dKQhnBar7wkmSaZi7vpBWFnAJqTUgas2sTyK1oEm6H6cEO+CiorWFgkp0AsPfBPEJSZamAuXBJpX47NC7BYoD/AA3KiGrvcHwbWPeKzpj5pj5CLbbN1pGXi3JJibJA0xQlVTzAV3MT4uYqUBmclzbp1gDh+PlyxmUohYf9/ONEcQEyY7jlLh7EQ3Bt9aCo2W7g3DJ2MPIhIlprMmzKJD6OKlTF2HR2Bhke0HC+HIKcMDiJ5oqam25AmqZkmlEPapesc545xecslBWsSmGWWFKCG3y2clyTq+zQlM6Hhg8svGo9dnVeG/2p5Vgrw4AD+wqtWYsoVN6ONLVe2Yzt9gFywpWKUM1coTMzJPgkG1KGhaOABUSAmHeFD+4zt83j2Em88rGyQWbLNdI/2kAkeMMFYhkBQnd4o3ZSRLSNuTmeu2vRo+fyswRg+ITJReXMUg/ykj1Fj5wssFjLK0dbUF5iSs0N3pe9Kkn66m4bEZgDV3Z99r6t8YqvZvtlKmJErENJVYTAORX+t3KVdXKT0oIt2FmSkqEs1Bq49lYLeyoUL9L1jPOLT2XhJVoGmy2FACk6F2Hgf0+hFgkkK5aBw4V8tet7XENFyshOXMUHcV09/wBVjdAQWSwdQYKJADg3zUalGL+UH3NA9vdinES3Ki1juWbpdqbQqJLM3LahYh2rrTxi1rwK5YUDXM4BfN7OhIrTrSt4q3FJJDPyg/Xr8IrGakiE4tOzfDYcszvqMpqbio6PcWgrFqeUQAxCRc6uDuzX9IDw01be0WbxAbNRtiTBwWSHskixsGffTpCSHh9IQTZ61IylLtWh+Y3LeYhpw/FJVLMtVTmCgKu5Bc3/AAgCo3aN5y5YSTTax1pppEMqWkkFOUtoGNHrfcfvCuSaCoNPs3npL0LA300o/Wo3tE8sKFGcMej3p/p08yOseSSkOs0RXKN7tv16BjXaL+NZSaAMRW9/rrCNt9D8VHsCxC1Zr2A8SANTZ7wRwzHlE1Kk1Ip4hnbrR/SJcQuWrm2eulOlxr7oSzJgC3FGLp8QXYk00tFE7VMk1xdpnXMOELw6ZhW0sscxAJDO40AY0O0IO0faTByUFIIIN8pdSh8j4wh4ilU+QqVKm92CXb8JLfiArUaizChij4js7igsd5LUoaqSCpPqkNCRxRfZWWSS6LvwjheCmjvlyM/enNmmLUWBFGCS2msMF4HCofu5MsAt+BPV4S9k8euVKUJ0rNLSWSA6VB30UKh/SGi5ffKQQFd2zL7v2k01B6/iDi9IjJtS7NEKcej3PL/IPSMg7+HYP/Nn/wDd8oyF5L7Kb+jnOAUlcsqISVMWOrUp7oqMwso7Of2h5wCYlCF5izFmFzf9YBOGC0lYUNSxoX/V+kehj+MmeF0wCeQS8Rhelo3w07ItyLb1+MaYsV8Y0r6KUGSMWBmCw4IodvKNcGuWQ0wq0oLfCApV6w0HDcrOcxNSEtQdTvCSpCyGfBZ6EnlIchTJqd2A8oixXEVTEqKvaszMKHQPCnElKVAywsUrmId+jaRtNlqUMxUD5xP21dgSNJeHSVspTAn0gvB4FABWTRIcD8wT7TH6vGuB4NPmB5UmbMSbKQhah6gNDfB8DxWYfcTAkX7yWoJtaoaGnKvJZRf0VXEzSolSrk1+ttIgSawfxjBd3MUgXFxsTVvQwAEReLTWhCeUKRfeyvZiVNw4XNFVlRJzEFCE2IAoX67p2MUrDYckpSASokADcmw9THWUzRhcNkQTyoCaM4JFVWFXLhyNK1iGaTWkVxpeTmHHcAJM5aEnMkEsWY+B0ChqAS0LRF2wfBZuMKEAJRKK1KmLKRmfMtI8aJADkOQfEqON9lcRhyXQVIDtMQCUkVLnVNATzAN74aM10+xXF9+BHLhhgOKzZNELIT+U1R/tNH6isBy5dWh7gOyuInIMyWhwwIBLFTlhlB3NnYHQlixk4rsCT8Fo7Mdu0kpRiKCzklhex0brbeLjJmypgdC0qSU3SQ1C+lN6trHDJskpJBBSQSCCGIIuCDUEHQw97P8AbCdhRkZMyX+RVCPBQqNbvGbJg8xNGPNWpHT1yFO7ul/yhxoADono7RpjZCZhCQ+ZJqCUsNNDbXRqvC3gna2RPoklCzdC7/8ASbK+PSHc7D50KWKtev1cU9IjcoumWajJWhQjHy0cjvegsfA+vzjROLzBk0BOXzZ/Gtb/AJYVqlqSo5jQEM5p6Ve9B0O0az1EAkOBdzqQSAw3D+LPtDUR5uyLHcQPsKFxRmeh1cfAtTyiLBzykC7eH6t4WiByApr1qTTW39NjtEMgKFTmYkNW/TX3w3FUS5uxjj8YWYH42FWd9Xr4QJLy17xTqSXLM5d7PS9P2jZX3hIA6gO30YjEgUZgQ9wDs7dDWAkGUmwvBghQcUrVzZhteje6AcZNKVDmp+Vm6N+n7xPisWlICXdea7NQU03PwgTHtMXnNSDVz5vShd9hDJbFvQ54Liri5oaeVPUw/E2UwEwHM4s7U/MLPFVwVAFA6s4Hp8B7oaywqcrObmhYGpNc17/OEk62Vx29D1U9CkJI/K/MAyWUpgLdD/1QZg+GKWyUpdy5UBoBRsxAEDSJSQQlTvTLzUJ6C0WuQsJSPwsKJBjI2egk0hN/dvEdPQfOMht/G1/mT6j5xkDkv+oTjP8AP9nAMPgsSlRliWokukAhqvevhHmP7P4mSOeWahyAQSkdQm3jHeZ3CAtRXmCf5TU1rRzRyTTqIkk8KTmclSg1fdRto0r1Ur6RnXpY12fOWDwBmLCXYnd/e0eqwRUogD2ASogEgAa9BH0enguGCVvJSc9VEpBdrXjxHDsO2Xu5bFqBI5gHuBdod+rf0L/Tfp81yMEpSglCSoksAkEk+AEXHD9iuJT00lKCWA5lpFv9ReO2YXhcqWoLRKlpLCqUJCtrgdY3nzZhATLDuWKmBA67v4QJ+qb8AXp19nFpf9luMcd4qSlL/nKj5BIrrFy7L9gZElYmTZJm5WrMWnKkiuYIAY+ZLMYe9qcWuSEF2YkqG7U+O0UXtJj588DJMWZZUUkhRy2a5FH5jZi3hHLJOa7DLHCPR1XBokrzAKQoh6Agir0YEm1GtWkU3tRxtMo5XDnYdHV4mzlmGc7wl7N4FOBCp05RKikgDKSNLuxNegtpUmq8Xxa50xIlqyJJObmAZy52ZLbUe8dGC5HObirNp+OROW02WmYkULg5gGLsoMoWJYHSGEjs7g0KzMskKoM7ij2YPoWc3ArWK5xGZ3WYpU6lLpaiAXD9VFi22W4VWXhGKUUhySxPM7Esp/XnVrGlppaZnUt7Lnw/hOEkr7xCGUaJdROUkB8ubobmofR4nxmJTMRkSolUwqAIvlPLmB0AK0q8OsLZakj2mASM1tKH0YHxoIlOOSkkgMWp4BWWu4KisPqVE6RLsreh9wUoly6BKUgCmpDBQD+Z8/GF/FeLVUhIdTG53TMYdPYA8fGFuO4qmUjmYrWQMoP5QkGuz18zWEOExi8QspS5zJdRSzsVEgB2AJzAdHUasxCj5Yzn0kW3s3wqRNeeuVLUVcyCU3AZlNZ1KJLmrEbVO4iVEkoczAWyvLsTV0TFB0mj5b7A1iP7WEIYsQzMHOmjVpQinzgjhywtOYgAAgJoKkbNb43e8SbfZZRX8URcY4BJxSQqagCaE/4iVHNTd3C7BndSbZiPZ5n2m4B9nU6FZ5ZsWYipDKHiL2t59an4tuVi1mF6/G+kUjtFOV33dkA50Ly9XFTsSGdqesWxzaI5caSOfJU0WjgXbKfhwz94lmZR0PX5wpxfDXdSWT/IXzBsrj/uN9oVrJFI08YzRnTcXovs3tDKnpqcq28AD0O1xX4xpiMX7Kn8qeu5vFGQYKTOVfN5vCPFXQXK9lumgkJKfaSddY0n4hKfbIcO3u2ax+MV4cRmMA7MB7oGmTCS5LwscbA3ZYMLj05VE1tQX3fw+RgbE8WqwAIFj+/1SFHemrWLe7948L7QyxqzrYz4fPCllSy2UOPKw9fhGuIxtCEvzX23eFzn68jA+InkU98NwtgLp2c4oDlkhQC1uHU7JAqepUWLAeD1i3YjES5f+GGLMFBVS9yW845FwrFmVNRMAcoUFNoW087R1pMqQcP3yGWSAQCSwBL/AITQs9NIy+ojxaNfp3af2BJxTsVlRI1d/cdWhnwqapRH3rJSG5rVej6axCniMhqySS9nSwFKDMkq03iSdhCtKVy8LMIUMycqw1DV0qDZQGD0et4zM0J/o07rD/8AMSvVXzj2FXe4v/LV/wClKjISl9jcmW9WJIQEulGYMMxvShNzV2rBB4mEskOomj5SBXc7NGvC5KVodSVs9EkqJHUuXLv5QbMMpJAOZzoASa0qBbdy0ADkhcvETFLKHADXIYZT4lybjyd4JkTQAQ7kUsTZm8hBU2dKFBzaMNTttvEM3GIS4CVv+IBBP15bQaQVK/ARIxavZDU6D9dI9CCVOST428WsPKBJXGJX/DBmGrgAOK9W+WrxIvFqWAUqSjNV1moHlR+nhHaEa/BZ2q4OudIUEUWkEpGWqrOLucwG4q0cfmd0gkTlzCoOCgKy5emUpKgQwoSH3Eda49NUqQ6VELUShBSWUS+hXQP1s94ixmDk92ozzKmLynlmhK1UAoCQah9Oh1ikMnHQmTHZxTHY6WzSpZSn+ZaiS1N2ZtIGwnElS1ZyAosQlJ9l6X6Utq0XrFcIkP8A4KSakjKlIFWANA4ABaoJZ4U4zCyEAlMpBLG6fcN/AO1KxsWRVVGVwZTMRiFLJUolSiXJOsFYDFqHK7DpynrUEPaxew0oSeMSsMn/AA82bStPMVI8HpB3Yvs6jFmaZqly5ctIOZLXL0qCLD3iLOaUbYig26RtK4hys1XBIKwljopWeqlZi4HshgWLRrP4mUjlyigr3iVF2patNNy5O0Pv4fhpSR9yuboBMJtQvzHIKHQdfG04XgGBnykzE4aTkFFgqy5epXmTTq7v0tmeaP0XWCX2cswHe4qdLlgj8oJFEprmUx6edAHtHQsQMBgUZElJLB1Oc6iNSbm5pbpFY7VdlFYZebCqMyWoE8jlSelCSpP83ruaqMJOUoJEuYpZskIWVFujOWirSyLT0IuWN9bLVie1Sc5MsKUintEBR/1OClQ6sk9YuPZrGCdISsAAEqdKQ1QS9Bm8dbuaOY5SjhE8qCe5muSwGRXyjoHY3DT5EoomylpKlnu0rzJz0BAIDunMKuGYklwInlhFR0PinLlstWLwjCwY+1Y69KCr/OFfGuEjEISASmYgulZahqQDukgsaAsOlWyZ4KWBBD5OVCk5lAHMAllEpSbkFgAzFnharEqllyaEODUPUspjUuzg1fpEFaKtp9nNu0WHVh5mQpY5TR3bMkpNvFP+3rRPikZgF6m4HSnqWJPjF/7TYBGJSVjKmYByqokFtCBod6M46g1fg+GUlSgAFlh7K0OLuKqDE0HzFY2Qn8b8mScNiACJEQymcLXMmFMtKQoXCpslP/yWA/hG3HuBTcIJRmmWe9SSnIsKZmfM1Aa6E6xXkuheLF5IHjHqAIEGJH0Imwy0qUkE5UlQBUQ+UE3bVhp0g0wE8YTBPaCRJkzAiTiBiBldS0oKUgv7IdRelX6wLwzFyQp58tcwbJXlHmwzeYIhVtWgtU6IcTim8YBSXLmCuKT0zJilJQEJNkpskbD+sQykxWKpCsklmLx2IxCljunPIXFaMq9H3f1imShWH/ZTjhwc8TkpCwxSUEsFAtR2NiAfKI5o8o0imOXGVl7lcGy/eFaAH9lRIBIskqJo4puIYcbkpUFKTiVy1ZUhPd0lIZzkZy+rMBfzilcb7bTp6goIlykioSkPVrkqv6CIjwbHTyM6VByW7xYQH2CVEP5CMXsPuTo0PNHqKH+df/MYj/af/OPYQ/3Dx3+R/wC5K/8AKMh/bj/cv8IHuT/tf+zq+OxKQlPdzEqz5R/icxfQC+zUevrFw7jiFqyFZBCXC1lOUgmxVbNozOzdY5lN4nRgQSH1BZuttRvDDGcYSFJUtImK5c7MCT+Jy7ZnIDtW5DmsHjZZZDpAUBVioBylSVXJo7M1N3HugdyqpmKF6hSxTbKk1rrFNR2sWomqEoH+GnQFLg2qpRcVNmp1NPHcyAkk0uSoFzRyC1E7ARPg12VU0ywqw0oFORLgBnNxfQ1OzPraJV8OfNMTMWKOlI1IclwCHd2A8N4i4ZKeWZqiUs2RKgUqUVUDUdj0ffRo1lYhAmplTQrMpIUkk0zcrpCrEi51DjVn6g811ZvKwqcwyZxlLqVlWlyWUA5Dl66axtO4QUpVMWefKrRLhP5UnZw/00PEzWAzAsSBckucrEBrVvaI8dPTLzAB1KTYVLf6dr2pe5pAXYvNvRzDFLqWVmG5TQszNT3+NTFexyyp/gS48PSLFxDCKFZShMDMUKOVYYEG5YmzuRXxAipYzESwecKQrVwof93y2jZDZknoTcUAzCztp9XjqHZfhiZGClkrCTNQlbkAKSVuwBuASQCdhHKsaqWTyKUrxIPprHReD8TbDSElSTmlBhmDhSOQOFGzZaHxh/UXwR3p2ubstcvgsrKkrUTQZVEuB0Ljc7+kb4XhhQfulhIXlqpmLOwYsUkPo1TWK9NWsBlCcUlwwYoLhtKg+/8AQUYxKEHOQAKjM1w5Jc1BqTrfeMXFm3khj21x8jCKBVLK8WU8pUslISp3NNwwbU+Bikzu3WMZkzsgclkoRQkVAJBLX1p5CHOIPDFyVmbMHfKrmQVlQIINHGUuxFdFWEUDHZQtWQkpehUAC3gCY2enxxaprf6Ys85J9/4Oj8A/tIQgI+0S1FaVVmSyHUkhQqlTWd2B0uHaLjj+KYfFSycNNQvKlKkoSoZ0JZlEoDKSQ9a3jgAVE0nGLll0LUkszpURTamkPL0kbuOhF6iX/rZ1DCcZZYLrIynu0ghPtnKkIFQ5DuCW6C0TT8UhYIK5ZUEpdIRXNbJ7QJWqxLZqAVjl+E4gQoZjr7RqQ+tf3i54WasBCQVBKEmYpRYhOYKBVQuSam9L2aEnj4nRnY2+zqS92L3YMxaoBpU2peEHH+BicMyWzix0PQ9evrDfA4oFiGF3UazVPmblKbGhvYW2nUHQk6EUe9AakNSgsN7UhU3F2FxtHKMRKKSUqDEFiCGMRoX0i69p8EVyxlSglNQW5yGNAbkVJq4LUar0xMqN2OakrISVMiKaxsmCBIeJUYfpD8hQVo9SmGWE4aqYQEIUsl2CUlRLBywSHNKw64f2Mxc3LlkLSFEgFfIKO5L1Ao1q6PCPIl2Mot+CqhBiREoiOs4b+zKSlJVMnLOUDMQEpGr3BZILB30NtLBwPs7hZITNRLQcqSy2KyaFyA5BUbAgXJAAtGeXqo+Cy9PLycNlJDuCPBxFn7MdkZ2ImSiuXMRJU5MzKWKRUlL3JoAQ4Dgx2rAT1TEoMyWJaVBJCSwIeyVAhnZyWtbQwZ36FAgpKiCQ1zZ7NTQXa3gIy9S30hlg32KF9jcErIfs8p05SMiSklmNcmXN/wBQ0h8mS63Zib33Iptbb4QNiZ+U0ClKoGSHZ9SQM1wbCPU4wy2KwAFEAGlAW1oLmuvizxlbbLJV0Hd0j8x9U/KMgL7MP86d6J/8YyAcUXtJwDBypaWSpBFRlU5IdIrnepp4U3qqkdnETZeVK5QWA6sySCK0Oar+y9OsWXiGIlhT5JalEEhCl+3VDFzVh7WjAKJbVbOx6gUZAwBSpSilZUcwcqChykB8rGl2djFk3RzUbPMH2RlyyDiFJWDSXKBUl1nMQCXFWQWTSt3sS5ye5kZUy0lcwOEgDMS7BKyQwHUBiyhsFe8X4sVNykrUQllJpnNmFUuSkmofnvQO64XwsS2UrKVqc5iSVFPRS6tUPb3wrethS3SIMMuWCJq5LTCASujudiCd2LGldAYX4rHTZmJC5SJJSM8oKWnmfMPZY1FDykkFnNoZ8UxKk5gp6A1LkHoxDFRB9lnrq8LJS1JSqgSQQQDMXVJAD5spKQrKeUBmY3MBDNDmZjCkJShKnUlWZUsB/aCQoA0JqVOdOpircTx/c4oIWtapndqT95QFy6SnMlj7SRQuMq3cgPapCyFBRBzBOUcodQGp1a4Zrj/THk5crvMs1IAWp/vEZiolyQE8wABq/u1hYtLs5/hWcVw1E8hKSlZSkc6VFLAWSCNNWcCzg6J/4JMKCU4ialPUINuuWgB1J1sKRZ+LKky1utaQcpSEh2ZgygnRSUDqfasLVaR2kkJwa09/96hwlAUOZIIdiAKrqXvzXEWhb6EnxA8XwuZ3WbvApBD5lJcqrd8wGjZm2YHWhYktMOVgAosztfR6xceJ4/NIw8qU8zEKSkqSlRLOKDKDlAAb0rrFawXBVrUe85ALmii72DHfWNWL4ptmbIrdIDTNO59YwzNyYuPCuE4dCsy5WdtFKUyjShy2DPUatvTbiHF8J3oX3ctCUgDu5Qqw6gMC36vHe8rqKO9p1tlSk8Pmq9lBbchh6mCVdn5rXAVfLW27tDCd2kQSWQoDy+ZgSd2hUfYSx3VU+nzhuWV9IFQXkVYvhsyXVYpoXDGBQInxClLUVKLk6mCcHwebMcoQSAHc0HqYtypfJk6t6F8NuF8QYZF1QSk2egennb1iTD9nJ6mZArqVJ8KsYf8ADOxUtSc03EDqmUlyDtmVr5RLJlx1tlIYpt6QvPF3WouAgMQlACczF6ioc0v+UQZhOIKUqgOfXLloHcvcWZ1auKNSCh2IHeAGcQglX/DJLJ12ZrnofJthOAy8qkfaJhygpSnNlYEJVm5QGPSoGYO8QcoeB1CfkT8QnHIpWQpSkMCWL1Z3c620cdYqeFwC5iwiWkqJNAP12HU0h/2hyJAQlasibSyoqfYkn8QL0tZmjTshxGbKnoEmUmapRbIrNzvoSCwArVqOXfSkG1FtCSpyplgk/wBmK1D/ABvZ9oiW4Bcjl56pcXoegh5wb+zSZKmomZ5UzKHyTJbh2LOCWAdtFW9L0qSgZGSEMAAABQnQAUv0ifvWVzZgkNUGhc09o+bdIyvPN+TR7UVtIiwKTl+9ASsF/u1E0BpYJsGcAdY8xCUK0KyPxAjKljQnwc1Y6wTh1IUCQxSQMqiztpzFTnp41icSAK2FzUNTX4ekRsa6EmNlKWUoDFBBSrK4JoEkWNACos6ahnuSTw7C/ZpSUg0FwpTM51NXqTfcOSYMUgEhimvsm/g39IX8UwiyMuRJXmDrWHS135na2nvaCmGzJ09KlBSVAmtGIal+YOoBLMR+0OCSpKRuLUrRwHzUepbw1j04ZWQJmS5bA8oygOXGoA5XILNoAbRLgpq5boWSsp/AHUpL3BXQsHFSM1awfxBukSCSohAynMQASEswAI1fXwpEchK1q5/uyFEZErcLFWNn2JFDS7Gup4wnPlCa1oF1BSaUSrMzuasAx6x4jHOtbpmCwDElLnNUChPi2nSBQLZD9gH+an1H/wBkZE7DeZ/6RjIAbYu4d2QMqaqdMAmKWliVMWDv7LENVXuazQq4qrEfa5aUy/ulLrNRrYZVkh2YCzOUpezxkZDRe7YsVyQ2wGGRKS8vKl3ErYsTQlNUg7+yOalYkRMmIqkgrUllksAaUUFLN3JUBWmpoTkZCyHSE2Nxc1a8qkVABStkuKqoC4clhUBTAAu7NvwxUs5VqfmDIrMAUp6FJWl1HmCXZg5YxkZDdo56HeGQ6/xKo5qyQaFkgUFEgE0FxqRAXF1BQCRzc6UE6hJIW/MCLButnYvHsZCR7GoqM7suqfK71M1CO7KilKpakuEKUg1JJGa7MRYCgD17GIlFZQoS8wNUlIBB+bRkZGqFu19GaSqv0mnSjLBQlOXQ8rECjhgzAgM3WPEFKQSoBmd3YDxfSMjIEflVhemyp4/GrmEuTleiagem7bwEJZO8ZGRvSpaMnYw4dwZcxj7KczFSgaDUsA5A6RYkdkJaa9+maHZkpUhz0zVI8gYyMjHkyyuka8eKNWx3g+zaQrKiWB/MpLXG5c/rD/Cdm6sqirtq3UXr9GMjIyyk7LpJdDBHBxLOZPstUpKgabt+vyBKkoQEKU4Ng4UC5Io7Em7AOHtGRkdWxrFHFOG4kZlyEA6IClFJSlnL5wKPu2l2cjYXsti5skSVqly6kzCCFqBJNQEkAOGA5naMjI73GkSa1Yr/AP5xLRzLnlZALgoABJCkpAGZ/aAPtC1NIuPZbsrhsEhRusuDMmZX2ISaZQTpvqWEZGQ8skmtsWMI2OMXKAlgChJTyijpdOYnKaMnwYiCMIpnBYGwZFaitDoQN20MZGRFso1onkSgkkpGU0FmDE6n3fVN50mmUhT7i4q7AiPIyOJNgycPlSAoggX65ib0CdYybPZKmSCEgg6FwymS5YPSg18HjIyOrY9aIMKnM5UnKpJ5amwcAk1DsTvpbTEZQOUsqpUoDVRdRfUkv1/XIyDZTijVSln/AIkw00ygfCPZEtbgVU4qc9B0qXF7AVjIyO80c1S0EfZl/mP15RkZGR2xe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4" name="AutoShape 18" descr="data:image/jpeg;base64,/9j/4AAQSkZJRgABAQAAAQABAAD/2wCEAAkGBxQTEhUUExQVFhUXGRsZGRgXGBggGxscGBgaGhwbGBobHSggGhwlGx0YITEhJSkrLi4uFx8zODMsNygtLisBCgoKDg0OGxAQGy0kICQsLCwsLCwsLCwsLCwsLCwsLCwsLCwsLCwsLCwsLCwsLCwsLCwsLCwsLCwsLCwsLCwsLP/AABEIAMIBAwMBIgACEQEDEQH/xAAbAAACAgMBAAAAAAAAAAAAAAAEBQMGAAECB//EAEMQAAECBAQDBgQEBQMCBQUAAAECEQADITEEBRJBUWFxBhMigZGhMrHR8EJSweEHFCNi8XKCkjPSFUOywuIXJFRzov/EABkBAAMBAQEAAAAAAAAAAAAAAAECAwAEBf/EACsRAAICAgICAgIABQUAAAAAAAABAhEDIRIxE0EEUSJhFDKRobEFI0Jxgf/aAAwDAQACEQMRAD8ArGFw61pnCZOMsCcT4lqch9qxeMtMo4U4dOJBcf0yFHUFFqDqYoWZS3K0G2tTDe5gGXhTLUlXjQ1UlzQ7ER4vNSbtklJHoGTiYFKROxEszQCHdTt/cIqOadlpqJoCsYAFuXdbDg4BvDbMcZKntPBPflAQtrP+f74wJgsLNmiUtS2G6ntpOz7wkZuEm46+x/8AoMk5MlKElWMSUgMlzMqRc1vWCFZQo/BPS3NSw8SYhCsWty6BLHh40gLE5fPHwzAscFUPrEJ5U5aYjJk5bMFTPR5TFWgDMpUzQEoXY37w194wL0/9SWsnjce0Sy1IWLJA9/SF5yi7Fsq03EzpCnClKBofEqnvBeAzZUwaFqWQbeIuOlYbzJY4IKdwReB5AwxmOZapZBHjlmgL0dJjrjljkjvsflyOczRMEoIJmKI+Egl67GsNcKlcjD6As96u51G7czsInwGESuYoysSiYXcpVRUTjs+vX4wrST6PesK5T1FjV6KbLyadNSVCesKc0KlfWJcjxc2QFS5kxSSFOakkAlh6tFtzHKjhp4SmstQcKP6xXMsUk4qdKV49b3uw5xXySknF+h1DdFgOJE1BlomFYSKkKNDxipY7DTJEwOtZQotVSqOesGzcvm4acVSgAhaTawpS+8BTcf8AzCO7DkykupRuVWPvFIwcXaeg8KYfnbCRokTNS1F/iIXS4vCOWub3Ada0lJI1KUpwDy4xk+WJxEwhlAeIDlvygjC43vu8k4geHS6VpHiS1n/MPeHbpa9Gm2xIczWmiFzH3UVKfyrSLFJxa8XgFJ1rM3Dlx4i5Sb71pFfzbJZkpImAiZJV8M1FU9FflVyMd9lsy7jEJJ+BXhWOR/eLZYfjyj2tk2h1kOfKw2FXMdaitWkBSjsKl7xymepCkzET5qZikiYBqJBCqkMb9I7z7JNIRKSWRrUoHko0Yblo12k7PkJlLklR0oCa38NjSxjmWXG3fKrs3Y6wkwYtB0FSVKLzNKiKoswf2jjF4laUh1rooA1NjSEeRTZoUCAoLAJJApej84uBR/NylqlhPfoS60Gx/uA6xy5YvnXaJteisSO2GIwy1SZv9aU/wrJsfyquIs2FzfvUgYGetEwkAyJiqi9iaKG0V7FysMUpXiEVNCtCiCCNhxgiRluEWFTpE+YFsRoUmheg8QFDR46bhOClVNf5KpWrsNOYzO9UlRXhMSaMsnu5n6AniIU5lnOKlLImFaVWuWPMHcRmG7XK0iVjJacVKt4v+on/AEL49YdJwsjFStEmZ38vaVMpiJRNtB/EBAliivya0I0VnCT1rQuaZiwoGniU3o8X/Kc1mFEtE1Z1FIUhbllj/uHCKjiMsVITNCmIIdNGoNiDYiLD2SUnE4JIUKylFL7hmIIOzPEZvkm10heyXMikaUBU1wdSyFH4bgDzMQ5TjFiaQFq0kG5PGkCLmLdal1eiVNRQSSH/AFiPJpqVLUSoMkFQbcOGaOaUZNP6He0i4S8coBtSvU8YyA0FxGRweaSIWyqrQQtRCfxqqbmsO8BkxV4p9Rsj6/SC5OBRKWpZ8S3NTYV2+sTKmFuJMdE8m9D1RyMqlaFaUBL0LcIQ4BXda5UxLy0lwWoN4s6CwbaKjMzcS8StJPgVQ8jAxcpNoN0WLCz0FLy6ApO9Tu/7RqbVjUuLQqRhlyErmIZSDUJ4A3iE9qJWoirNQtvwgeGcn+OwWMzLO8BYjCoqVAAwLM7QJdlJKVcPlHWNw8ucEzJc4hRoUfUQ8cMl3oNWDTlSwAUrNbfZhZPX3iDpDOaG2pv1geZOSEiSX1JXU7MTDxE6XJwlRqAcdTyj0YYEjohijViTIlrkzFKcaklKvIliDHqWXY8T0slWiYLp+7iKEcuSgiaXImpqDsWesSoxS3GjwlmcX8oj8lXK/Yjqi6qxKVnRMCSsWrtFfm5XhJOJEwKMuYQTVykvS+0S5LlxSolXxaXAB47k7x1nuEE+W1lhztYVvAjlcfxl/UZWv5iu5l2bxi5neJmpmhJdISediHgbDZJMTPms6QsMHFy9h5wYcQy/ASlrtQn9osuWZlrQnWscA4clThg+1PlHV5JOIyTa0UTMsAcOvQsAOPHWo5xGMB3c9KgfCoAeR5xZu32GkrWNaigOypgrTp1jmXkmqSnSsTE6aMKngQDE3lqCd/piSZSJWPm4OctKCCkk6kKqhYP5k287w/y7IJeJScThJKjpqrDqfS/GWs0WN9PKBsH2VnYucpIIRo+IrdwNmG8erZSU4eUiRKUFd2gB6VLcBzjpyfIUYIHopi8L30uWo/FLPBqcGNmh9lulSSlYiWZiErLTUK70j/qBLA1srbzhcUqQiaoamDsFXA58Q8eLli/X/hNqjnLJEorKHCQXUo7s9BAeYS/5WeJ+GPiQRTZSSKpPWFeDyrEFJnAeEnz6twhpiJREuWS7kMXh7eKaaYlsG7cyZKpfeS6InDWP7V3UnlCrskghMyURU6VpPERYV4VM6RpVt8xY9YCy+cESpsv/AMxAeX/pI48o6seaE4Sj+7LQp9iPFYCUcQULB0k7c9xHeOy9EtemUpaQK6wSVAhmqLRuckkSJhBBZlagfw8fWL9lCEfyyFJZzf8AeGy/I8UE+xuSrop+XpIBE7VMFSon4lPdzvDrI8MMMicqSsKlTQAh6FKz4WUOjV5QVn8gq0sNKlAgFujQny/LZ5VomgMkpUvQbg2LWCojDP5E5XV+iTYbm+FmEKTKmSzLlDYOpwLHnCrLVJKhMQwXp8QanUCL5NwyAglLAfiHzePO8TrwzqQApKtQSoVDEuLcP0hqtcUbdFtQsNeMioy+0ekMpDkXLt7bRqOZ/Bn9ifn9Fvk5hLWtQPxAmhtc1iHMs7lSgCaqJZvmYqv8mudPaX8WpVHZxqLuYn7S4MrGoXSpj0/zFF8eKmremOlaJ837VfEiXUN8XOKoucVEklyYiUmrRzHoY8MILQtF/wCyeKMySyqt4fLnEmK7OSQ8xnAJKk8RwhT2RlqSlR4mLBj8eEoZSkoCgQVKBIFOUebJuOZxj9mopEzDInzF9yFAgOlJNwLl4JyCU5SWZaCQriQXqfOAsswk3vNUg6imrhhQddoaokzO9GJSkBKjpUBs8ejk3BxT9HQknHQN2mkpQUaQKgv1gTCYjvEMqplrSoDYgG0H9oZTrQnmY5kykoKfCVFSgAEjjwiePJWNL2JzpUOczzTvmoxZwnh5CF/ZuaVrm6mdNk7j9oe4nsoFJC1BSS1FA18xCXCZUvD4sLKnlqZJUWDlXHpeBGMWnfY0F+Wxrhc5VqSsp/ppOha3tvbhEeZ5sNmUNTpDHxA8fpE6sKCJgQsB0gjhyfjEePwfepSwKFJu1qbwjakrZ0P84k2bYUmXLmpEtaV/iRdLXChsIF/l6A1YV9N41ksybgFialSZsuaNK0G17Ene9YtIMvEHvJb934dSWqNyISf4qkyO46Ktn2HTPSlCnCTdW8GZzNRoly5NCAlIA+sFTJAMxmZILh9hEmYZ/hpbhKQtW5CaAwYcpJwSsZqgTKsLM1rTOmjSaAP4j53aHOV5ZLw+ssahtTuwit4TM0qU6TMSp/woluH4ayoxYVyl6NQmrWDsdJHQsmhh5Yci70gLG30MsVMRpYF3s28LZ5ciWQ6S4UQfhIDseI5RXswTPRVBSngLqfpWFSMfOKm7yYFuSsBKGI4igrE4/GnN3FoWWKSPRUIOgplpFBbly5RW86QTKZLa0G3zEQ5XipxNVqlkWKkFn4ahSvSDsZjDLClKSsq3FK8SFAfOIz+HkhJMR4pfQpyPGGYFSiggqoXBDEc4kOACZ6AQNZUkFRs2khujxIM91hkMknYkPE4neJOpuf3xhZNxl1S+ibdaDM5wCJq0ypgYgaVEWdmBjWR4UYbVLVM1ooRyptE2Ml65Uzu6TE/1Eb60A1QeBofWNnHpKHEulOo5QstQq9Ma9Uc5niAtUsj8JPpAC8f3UuYplFZUCKEhtnaJMbN72WCgMCogdecACWpIKifyggGh0njEoRXbE9hyMfNmllhOg/EtAOpiPhb9YBxs5Mv+oA6ACFJoxpSnF4eYbLyoqnSyZcyjDYsLKG7+sVHtbPJWQUd2o/8AUSC6SfzBuUd2P/cSkGimzppUok3JJjIsuA7KTJstMwUCqgcnp7Rkd/lgg8v2WzJBJIPdu4Ut3ACviMMM1wQnCwDhiRSEvfIQpdknUX9YNl50lLAhxxDsfOOHyWzWVzFZGEjT8SuPGtISYdEtK1CakgHYXHMRfJuP1H4EEdWMLsVg8OfEoTEHcgBQ9qwYZHtPYpFgswlKDINqVgHOJapq0gGns/OGeFyWUsPJnIUOBpEisomp/Cw4p8R9IilwnyX9zJ0xRKwKQgJ0EFjqIVc7HpHOAw2IkK8I1y1XS7jkeRHGDZcyaFaUyZi+ZSfkAwEd4LCTjM1TgUpBonWNLf6Ux1Q8rb0WTbfQLn2BUvTMSKI+ImzkUEBdk8arvyF/6h1DW8otk7AqdSUTNKFFJ0lLvpLijxk7s3LVO77xpVwRpCbNapiuPBLjxaH4BmY5yUJOpOpLWBZXveF2JQichKjVIIU3Ebgw4m5YlSWV4hzr7xJhsAlCWAAHBqeVzGXw5/YvDYDLw8rulVSAQwu7RGiWpJYOt0sGqBSGmKUiUnUvwngNns4HOjCsIMfiVzEkhXdo/Et2UpX5EcAOXmYP8LSqy0UzmZKRKQqXNnoQCXKAAVP7lPkImyXDyFv3RKjsFFTOOT/MCK/gJyEOFJK0EeIJJ1UNC706tvBGWYOYueFyJZlIsT8TcXtqLxd/FUY9jxkm+iyYrLpi0kGY1fwhqcIqeMljDqUlJ1A0U4Fuh3HGPSkyTpDvqsTx5wuxnZvvTqLtYeE/ZjkxZJRnvoq0mtnnk7FMQQQtNNIJNBwUkM8WTs1j1BejumlqqQ1mFwPKGieyA1g1A4N8y0PRhZUoc+A+sdeXPCUaRNQoX4vBOaEjmN4rGN7KrU6kkA1bU715w6zftUJQZCUq5BmvxMKpPbOabyZanLAJKhfiq3tEsUJrcNBbS0xQMjnBaZepYexBOkcS8WnLcAoJMmYoqb4VEl+lYY5bj0zCdUtSVCwKgQS21P3gfMsxWlXhSkOHo/Frs7+cLlnN6Y0UvRVM77OhNUKUeBP7biIcnzYpPdz3IaiiKp6vdPPaDcX2gm954inQzuUubUAYgu9I1LSnFhJKO7W/gJKWUAWUzVH7w7xucayRtEpxhLT7Gklek+FZAbgbdRtHRnJSKKRaruxgcYcISxZQSW0JWHa9AbkcN3gjAypMwOgvxBFRyINo5/4TG+l/cHhxI4xUlJQEy9ITcgK3PWF8vDLQClMtJcFyZgPlS0O0Zajc+GN/+HS1Kdgnyh4/Dh+/6iPDH7IsJicSkMkSWbio226xV8dLXOmeOUvVMLWUBXqKBov0rLUgCqaWYwDi5xBZKQk8yKw6+JCPTJ+L9i/D9pQlITobSGZwLUjIYSwWq0ZEn/p8PsHhZUMTKSnXNIpqVVSv7jYQvPaLTSWnVyAv+p2i44fskhOtK9UwKWT4iwFTZqt5wdhcolSfgly0V/Cmp87mLx+Gu5gWKykS8rn4hlJ1y0k+ITAQ3R21CH2D7JywA6yT+bxH2BAh9rFGSVvxYDrX6RN/MhNCKxbwQKLFEXSuyUi51q41KfZLQ1wmXpQNKHA+9zG5uLCElWlRYPT0o8LJ3aJQ/wDLLj+79AIdQitJDqI3nYN6P6kxBNwDM4TwA/WK5Pz6cr4ZgT4mogMOqlEnjtGpeb4gFiX4aqk+QFB0pBfQyiWJWECdn5vGJxAH0+7wFhMUmaHIA2JTseb7QUrDaTU7U5jbhCRzR6ZnBkqca/H0MEYRZUrS45tswc3hJmU1TKShTE0p8VQT5Mw/5CGvZmSWJI01U2pnq7vua8doXNm4x/EaEL7FGZyWKV4gulNdINyWZA8rm9OcJcYtWIVqLAJHhT+FhZKWi6Y3JzMW6j4AkhNjU3U/GK52hwSZACEOSatw6Her1vWJYMybS9juKoD7OdnxNX/UJYB6UJ4WNOkX6Rg0SUCgAFgIXdnMCMPJM6coDUAT8kgcVWhRmnaHviUgFI24UPw3h8qnklro0aRrtF2oUglMpgRc8OEI8tzGateqZOm2OkayAosS3CjU5kRpOFM1RKRe4LcXt1hnK7NrOlaRpKah1C45GOjHghGP7ElJ2WDIMzTMSrTMK2Gkk3e/yBgTOgyfhBrvC/KFql4klSWKgxOkN/8AyrjFhzAjTqCQp7gtTrHFlx8Z0OnasoOZ4TUNelgXpTq/I/SBACElJSCCBVvymhSf87xZ5IC3StWoF2SB5sI4x+HlaQEVO4U4U/E1r1aO/E6jTEyRt6BcrxiBMTNTNBdgpBZOmvBqm4d94sOdSKXDO+rZm/URUTgChylQrdJqDwcFMWvCq1yEhRBIBSQGpSgozekcvyFFtSQ0E0U7PMORu4NH4OSQX4aiYFRj9FJijLKT4dKRR1Oq6S+xFRcw3TKCj3S9iRc0N2f7tAWIy895ULHMS5h9QHSfSOjG0o1IWcd2hnmKBOlCYFJLh35gVqPukKcvmTErKUrImhyijhQF0kNUfSGeCUoa5aqeEqAKEpJIswAB5VhVikhZBrqcsPBSl9J2pcW5QkNWvRpLRdcJmImSwoAA2UmjhQuG5RxMxKeGp+sVfJscUrI1UWwPUC977ecWFMoq+gv6Rm/oVBSVuXAbzjZO7j6RFLbi3R/d4lSkG4g0Y6lz6fH7CMjSSkfgHmz+cbgUjWGYnETCpQLCpp5xmCWjUe9SpSWppLF+uwiRaKqctUuAd33P0iBWNAFEGhYjpu/CLKSFoimytTuGS5ZzbzpG1yQ1VO8QTMTXxClyPpEQngkaXarjYecDkg0cz8FMnPKlLIA+LbVR2CnFLFn2gPBdmpUtawtRKwAFbMD+ViX4HzjrNMWUJGhXiWoukcjvSg5wLh0zAsuzkD4jcmrDlCOTHSTDMxl4VBCCoBSgNKVKGo0oQBUWHCFeNIQWdRC6sl2AUX3DwYeyKO8OIWt1OVa1KSfMJAfUNnLWpEGLnDUGKChtKUk7Js/GkK2kFHGWYruypRWSgslm3O5/Uw9zjFEypJNfCUf8VUt1+UVSbhEpPhfxDy5Dn+8W7OAmThZRV+GZ8wVEewEQmk3YwLPQZqELQRLKFpQVLrrFiG2OqxMS5nmhCQhCiCPis5b0AG7AvAE3MlLwssqDlSwrw0+GdYcGSU+kNCFDwmWFiYrXpUkq8X35wIwjy2Hk0jWWZ4AANTi1QeHSg6+8WDBSJWIKVqSCRYt6s4hZlnZxIPeTBpOyXJA8ztyPrDnCYyWk6UFLDYH3iOWEeVwNetijtNKXNSpNQB4kAchWnpSKaqaAPEAGu4vS7/pHpma4cqS6Ha5Y1EVTMMpQtR1O6g5b4T1H4T0pF8OVVTFEGR4rW7EUO6XvUVcGLlh5ytI8aVcta0++uFuCyKXLQyVACj7E+tYPl4IBQchXIu3m7R1qUWhWBYpBMwMQCNisq9QFO3nDPESgqUQ7uPw8d284gxOUapjltPAAEfS3F4a4XChKNIS2l9mFS/1jlzVyVDJ6K1hkAI/qp0lrkGhs4NuO8AYmaxJCnB/vT/7iWiy53gSshme7hRBfypFbXlSiWUKmzlG1eMdEZLjsXdkOPnf02BDsK65QgnszOTVBmJUTVgoUpyowLesdz8lUxA1FxsJbAADgHibJcEEHSEqBq2oh6t+UAesQzSjwpDrsW5hhSCskEudg9DyDqd+XpCRa5ZUylKLWBE8+qdMXjOcB3iUBpZ0ufGCamzVDHZxFdn5WAs/0UPSoCjWtvFUQ0c8EqYrTOU44JKEtY7IQltmZ9Zr/AGxrHYec/hSli/xk0BPDWPZJhxh8mJrpKWtZI+pPUmDMfJTLQO9JcVowFurcYl5lekNRUZUtbpV4RpU7JFy/Rz0r5Xh5iMT3MwocqQ+kuKgsLcQTt0iQ4pCP6kuWSvUACvZxdO3nzhdiZeshVVOSnVZy1070LQ8JOTsDSLBLZYBFiHcGNTFF6HyA9iTCjJEqlLKH1S1mj7Kb5HeHJUbEHq328dCp9E3o1LWWqkn04xkTSlMAx+UZB4AsLxCyVKYPU7HjAM4KJAOocv2hhMlKSpWhbAkuPPbaOFYcMCVVPL6GKcbFugcYQLNeAFWHq14LOEAegbfTE6cOWcM1ucc95zraCopGbspXabJJqSufL8SQXKR8Q4kbN0is4bEYiYrWkF9q260aPXUk8RzJ29ATCLPcNLkI72VQlXjZJFDVw48JfgIjlVK0PB/ZUkHFoCEzEL0rNHq70ehdvKJMPlMzvQSFMDRNElRqLKILdKmD8bje8Ly57JLEksWpcDdjcUgRXaLuzpRpKyG7zxKJ6UZPkI5HOT9FqLaMqQFpXMGkgBkMHoKPsnn0hf2pQmbKSjWEJQBMJWq6piiAOPwOaDeEWFzKdNWlCQpQ/EBctsVEgJetYFzrBYl1zJqFAHxFQYpS9B8JLNaMoyroyr7LHLlyBIQmWpS9DKr+bSpZAaxKHpzTD7LsSAoKJ1ACgADAcopHYnMZcpS5cwjx/CXDpVaovWg4hotGXzQAl+Dem3nEJtrsegPOMVMmKLqIQTRNg305njBeXSFK8IDcGNn3fb3jnO0aJjTPhZ00fzUndrMabw37KBKnWBTjUPTqR6R1xrxiOW9DiQoSUgLW6jy+6RMiTLXyPL7aE6prznmO5JYAswozcaP6wyy/CpSpQal3G/Czc/SE8CqxGzs93Zx7fSCJa0g0UAf9n0irYwYhMxSgE927EFAJuKsSH29oIMufbWg7t3YBboFlodYZJdm0yx4ialPxlhc/Yhfjc6lJHhQWdrfvC3HzZuhBog8TYMObQjxCzMOozFLaxSFFPkUJ0t5mFx4rWzVRbJOLlzB8Pkx2gbHYaSllGgqxHvbaK5k4MydpBUwoqpbg1aveJ+1GN7ujOj4QBcly3kKfOEeG5UNobSpko2UPUxzMUhJckEM4IqfLnHna8dM1eKbpD0ASWbl4w8Ok45PdnxBg4JfiPPeJTwOElbHjTGa89SzlIu1dNnalYYCdLLkADgWF2qKUZmigTMSkAMguSwKrdWWpz1aLPLmlGFChRQB23aloeWJJrYtkWY56kKZAKj/a5IruY4zzFapAJSFUNDZ2JBL3avp5RXJgCZJJ1KUCWZ2sCqxvu/XlDLsdidau7Uk6VJKg6iahnBezpJLeUUlhUfyXoF+mQSMIpB1TFFSmJKnLaXZRGwAs6t6BrQZLw5CABYBgo7gWLXPBtq7sQfmOTLRKDAnQdV/w133I1EjyIqIU5bm6ZQmIWNSGdLVYtVq0BuBs3MmKKaa5RA1WhzLwxQL61E/CSaECrHcc4ZSAR+Fjyt5PFayLtThQrUpKkKNArSCNPPTUE70i2JnS1gKRMSoGygQ3rF4QklbJSkm6IxWtuUZGJ08Unm0ZDWCiTEFWomoqX9eMQLnM1HjuerxEElnNHvU77QEpZFkvw+3g8jUH/wAwSKgjYEj5R1h1cS7cBbyhZoJuDytBUsHb9/OMAPTOA2J9felBHGJWSA4BAOqp3G8Ca1gVDc2pGCaprOC+/wCm8GjWUnNsrWFKMoUDqUKsNXNqB/KKkueRqFQRerMY9VmD+olBSt1AlwBoGkN4lNQu7CKxmGUoXiZ0shIOgKRtvVxfhHK3x/mLJ30Luy3aNOGklJC1KUsqJGngALmpYfOO807RTcQUS8Oggu9nU6bGpKQBfrFbxaNC1IJ+EkehaL92TyhMtAKkkqUHLjjShrTnSLzmow0Tgm5A+S9jtc0TMXMUteoKITdxWpIc7cIvMrK0JIIckmx2vYRpEkAUAJ6/bxAuevUS+lLFmYkADxnkXoOF45Mi5K2WWugnHZQiaCqcR4aBQJCg7F0kcoCVmczDTO5mAzJYDiehNuU0Cx/uHpBaVFWpJpLCe7HQ/ESRvdPrBGACDPSf7VAjiUqavr7xyXTodMAxeKK1BYcpoQpISoMbvfl7Q/ygvKcLKCS4JvTl1ipT8jSnX3Dj+op0aqBzqSUvQA1Dcob5dicQlACkgjgWLDhFH8qlT9ewOF7QZnmInaFKWyxyTSkV3D9qZc1J1ISg6mZpdRxDh/u5h5jMw0oOpKh/pr7RUJk8LOkAngpKVJb/AFCgPkYvh+RGadsVwaHuNxiBLBVcJoToLMbsxD+UJ09oETBUOzOFElrmqSydtn6CGOJwIXKSlVfCASm7XsfOFX/hMksUguGAZXivcgBjR42GcVfJhmr6Q+7PYlJSpSaVr4QmvQQl7bYw6U6UqIDkkClQ37xYclwUtMshCmc2OzU4RmLyomxBiEsvGXJbMuzzCRMlglvGpn1nRQNUHVZi/WsPMFPCgCdPMB2pvYbQuzTszMlqmEjSihBfgXIg7I8qQpJ7xfMNz4x0TlBxTbNG02BYvG0JAYOTQ043qpRYjhe9It+TBU7Co8NFA0qDdqvFexOGkSgw0qYuXFTRtqcL8IIl9slSJaUCUhqJCiSG4AB6/vAyZISS49mUZexhPyIiWHS5CtVq3FB5bwPMmy5c4TnUJgILl2FANIFE6bhqXvCLOu1WK1JZSQgljpSB7lzCzFTFzi5JPnc8BwA94EMk63WwtIume9tJKk6ZYUrgGYeZPDkDFDzbNFTAaBKb6Uv7k1MXbsz2TlLllc+wcrOpgAPwjbi5elrvC3OMkRNKkykiTKYlJ0+OY25cuEdb8o2KEYuwSlapFJQomgcw87L5tMw85OgllKCVp2UCWtsrgYT4rDqlq0LDEfdI3hZxSpKk3BBHUFx7x6kWmjidpnvKcEN6mtzz6xkK8jzDErkS1TEywshy5KTcs6RYs0ZE+A/MHnTvEomjk+xjZnOHcekRYlJ1qbifY+8akBROkCvvT2hB9hIFnJr0b5RNLlg+W/3SA0SzuPPb1gvCKAADO/3XpBTBQWmSbOw2FI6Etvrb5QJ/OgbGkdBZULhtmb7eDaNQUZwSC4DH78oWTUSnUrSNRuou9P7jVvOJ04cO5rTevtaAszy0Tpa5YWpGrej8x0MI42FaPOO0edCZN0yQlEtCgUsB4lBT6ySHPi4kx6FlqwUhQ1FqvSvkRxeKvO/h0ogFE5H+4EU2qkmLDleHmyQmSpSbADS5cgMS5qKbN6xHOtJopi92PF4cEirGjs923iGZrSSgt1I2NPT7rE2GmFiVBQTUNQgg7l6COPAolKa6WJALitK87+hiKdodonygaMOFp+IAgg2JFKGwcCF+W4vRNmLahckflJCX9yPSE/aTPJmFlK7sgomHSWqAa3pvbyir5bj8ZOlKEpBWlRZUxB8SQa6QB8I5s/GJSxuSsKpdl8yrMgsKIprKmB/tWGPSpHnDHDY0qBJcVsCOA5UrFTkTUyBqKlLWE6QlCJgQgOAEhKg/Uk1LWh7hQUAFTajUgfhLmnyiGXFSsdDFa0q3JPWM/lkkeFSh53iv5zmi5SklAdJvw/YxGO1SaJKdI4vCLDJq0Gx/i8OopKWdxxhTKyRSdJAA0lwXL+bXjJmZsxCunP0joZ4sgaiwGwf3eAouhnaG+Ew60IYpUVFyTTck0rA+LM1VkKH/AB+sCK7QLNAWFnt5k1MdTc8ShOpRKhuQC3pdozg2JQsxGRFSgpSCpvzzKekQTsOpBJUtCAzMkPTr+0MsZm6CgKCxpIcRWMyzRB/Fqq33yhoRnJ9B5EWOmyw+lyeJ+zCfO5h0+XpHOZ52hJ0ip3Zj5cHhROzl2ZAo/wARe/Ebx34sMlTojPIvsmUiepO5Ts4H0ht2czNEuahOKICBcjdhQKOwfg0VvEZpNX+JhwTSBQY6fC5KpEfIl0e8yMyE8IEoBEqrKKPDT8gPP8Sh0G8R5hiUBQDFSwPClIckjem29YqHYidLmyQmdiVJ0FghBSlkiwJIqG4dIuWCKEj/AO1lFZV+M0Sf95YEcgT0jjcXCTTLxpq0VftJlEyeNRZKvwJFSTuFkWJGw33hXkPY6dN0rWRLQ93BVewSLHqzRd8ZgpqgrvFplgl9MrxKJLCqyGA6A8YzLJo7ooBKlS6qrWp3DC/iuBYx2fHyOqI5ILsZSyAANJLU4+8ZHCEpaqDGR0UToDmklZYEnUWYX6QIcaSpmrZqe8E4tBC1iivF8SdXoLdIAGGLux5/ZjkcmWpBipqjdQpYDjEC32JO1Hf/ABExlGsRy5awTp3vAbYUTysMaOBUbqD/AO4D946M6UhTLUlzZy30jEYZT+JR4tGsdhUTQAurPU3HQ0MbaMqfYylTAoOkgngCCPYx0lAB8XH7fhFfORAK1IUC1hMQCKWqnSYYSZ06gEqSQG+GYpJPJtHXeN5pL/ibhH0xhNS9KfNvKF+Z4ZTBcogKQHqL2c9Wf2hqhRcghSFN8KqHyNlCI21eGj7h7ON/KNHLHJ+NbBTi7NZTNSaKLGrgm4tZ7PtG8ekMyUpG5DafZIYwtThZsrF954VS9KEprUlL/GPZ96QXm2ahPeaiZak/CAzOzjQCKg8OcSacVRS7KzmeXFSJiQlSkzqKclVuDszX4x5knETcNNUELWhSSQSkkOx3H6GPZ8NmUla5TzgdQJmUolTBtdPBVxWKD27y9BxImBYCFqKDMAdI0MCafFevSHwSt8WhMi9ozLv4jTwAmaoqAuQEuR1EWCX/ABDwik+NKgeOkv6gfrBGG/h5hSlKVJUSLr1kFW7sCw8hHWI/hThiHTNnJ4NpPzT+sM8GKf2BZJoq+J7WIUSxTpPF7c6QomZjKKnK2HBIUfRhFtV/CgH4J6iOcr6KiD/6XK//ACUPzQf+6KRxQiqQrnJixHafDpAA1lv7T+sDzu1qPwhR6j94fJ/heAf6mIP+yWH91QVg/wCHeFBZa5q/NKfYD9Yy+PjD5pFTX2pSdljy/eB5vaIH83pHocvsBgSD/TmP/wDsX9Ygm/w3wu3ejor6gw6xQQvOR53NzoEMylcAbCAZ+OWqjNyEemo/hthdTd5NI/1Jp18LwTI7FYSWoPL1DisqPmztDqEUK3JnkuEwK5itMtClq4JBJ9rRb8p/hzOWxnLTKH5fiX7Fh6mPR8PhkS06UpSlJsEAAEc23ieWa1pwLfrDX9C0U/C9gcMj40zFtupbA/8AFh7wykdlsKKiTK/46j7vFjatSRy+7xooawf0aANRW81yFExKe7RLSpHiBEsVDEFD0oQedQI4xeZqkJlJJYzSAEk7MWIbY2aLOpTkG3+L+sJM07OpnYmXOmOESkpCEuwKwSoqPFvDTrEZq3seLoW5vm4kLly1K+KjVFCweh3Mb7OS1DMJwUH0SgkGtahq22UK8InXkaMdizOnS1plS0JSlEymtWolRb8jesO5OUhK1q1FRWQWNNISGABFxepg448dmnK9B4wwFHI5aAffeNxqTLWAALc1f/GMi1k6F09ipTULkP58jwiCQgmgfrBuMlpSpR1BwbAF/wB4g1pLaS/K0c7SKJnDb3PX6R04vYjr+kcmYomlImRIcwFsJPh5gUK04NvA2IS3meEcrIepPP8AYveA5s4klNFAbh6dTAkwpBawRViRYfb3iHvbaT6dbEQsRj9J0lTjg1PXcwzQ7Ubjz48KeUINQUrGFw9Rs/BtoZycSVMdPIatxyNwPtoSnL10Vp+dzEqAQKmx8/eM42CxziZSCDrCkD834QxBuBQU3EVbtUkzFy5iCklCFqYmhbQKbPeGknHDYqBepct5u/tEuJxUqq1aTpB1FqkK40dTX3tCONMJ52c2UpM1UwlAWx0CyiLBRapfbpCrM0qYO4llRIBDByA7DbYx6VlWFw80zpC0uiWBMQUk1TMoGI/u1c2TBy5OAmthFo0rBSEImatK2Hh0zArg9CX4iGg1F2aTtUR9jcR3mDlKKipTFJJFfAoi/kK+sN5k9gWUSeHXhWNSsB3SdKJKAhNgglhXg7ivERxqA26h/rHRyTJgkyeq9+W3lwjqUSzqSkU3d/UGN4nXdIp0DjyF4mwcgK8QU5O/38oCezHKZ6mYOB7fWN6qDjz+heD0YZ6vX75wLi5WkUp6e8VQoGosbkuedPXeCVsQKqPk3JnG8DIL3cjk7+8SS2Y1V6fMWMFAIsWCFC9KF7vtWsalzya/ufX6x23Ak9Tw8o3JnjYJ8r/P3aCYhxAsaOT91cxikk8PKvlzjqZNBsKm9r9Nz6R2mU6XDudw49r/ADjUY0gmxZuIv0u3tGKmJTuS/AAff7RDMmFNASRajBvZ3fjHAVW7cy0AwQZjhw3qD/iOXJoS3CsQz0kDc9LF+hjeGB383p7PAasNk8yWEp1aiR7+Ua71gOHv6Rq5ajbNGqC7n1+/KMALlLU1vnGREieQKAiMgmFuIwTqUTZzvA/ckWBO9PupgvMsZ3cxQUQ3iNVsaaTQM1jStdKoiRmKAHCFF9TOUAEpKRStaqFnsRekReNsfkjSF8lPxIaJdPEUd7OY0jG96PhZmcFQN+DHb5gxwqUnixa1361eFa4huzU5IUobvfYn5QBiUAUCQeJe3u0GBLfibgxiKbINiSATVwHLb8feEYyYNhTLS5Uku1GAL9SRaGmFWWfSHbf1gWShhWrcYJTMLEqAD2O44ANAiFhX8ypJqUjmWeIMViNTsC25ApASkkqZqdW+cFLw5Dq1OPT3hrBREmYVbUHChL/OJZ2KAqCaUD15UOzQF3hDaQk8Hf5wVg5HeLCaAXLAMKVqeTwvYTcjAJlynSnQZiu9XpcVbSlq0/EW/ujSMOCS41arkip6kwRihrKiHAFByFgPSFOYZiiXY6lUcVoeDDf/ADBr2ZFlnSlTUialSkzUACYUn4gPhURUEtQlojRmUxI/qoTNA/Emi+VNx6wnyTEzlBRUyEKDC7moq5Nr7QyRK4jhflaHiK0GSswkLLBakK/KoB/MUV7RwXCidBq1wRbc/LyiCZhUqHiSCNnSCPeB+40nwzVobbU/kAp2HSKIRjIYs8DG1zyqhF71+t4hwutT6i4BYHSRqoK3Lbjmz7tEiq2O/lDgI0pI3F7itf0845KqtV+I+RMTJk+I26iO+7VYE+lI1mMCdTA/frGxhGc0FPTrHCZJD36mv+Y6QpgXU/LaNYDn+XFzVXKOSpXIH7vE5q4a9Xr7N9IEmJLtQWJ/zBTAzpIKiQ4L8wPnv0McnDBnN+EcEKf/AA8EAvVqefX1ghYGpBq4DAtTaJpT7W4AVPMxISLB3Av14iNIlm9Dw2YwRSVEwgWf5+fARDNBI/e0bXOO946ABS5O/wB84BjcvFqAA1q9T9YyNJUdgCOgjIxibHIDGg+Lh1gGfIS6vCnxCtBXrxufWMjIk+g+wcj5D5RyoeLyjIyJspEMwyA4LB24RsIGo0G8ZGRkH2BKQOAvBBsRtX9YyMhRiCQPEPOJVDxHp9IyMgIzIloDGguflDnLB/Sm8kpbzVGRkZG9EKB4vMfKEWfSklYdIPkPzRqMhkZBOTJ/pkba1fODMUshDgkF7xkZDx7FkL8oPeFXeeNnbXXc8Ydz5YQnwAJqPhDfKMjIqIamK/X5R2Uh002EajIxgpaA1hHciyoyMhTEgF/KA8SPvyjcZDGOJY/pqjUoeBJ3r/6oyMgoB2Nun6iJcSgB6C0ZGQTHJQNAoNoFIYluBjcZAAcSqpHn8zHLU8/1MZGQTE8m33xjUZGR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6" name="Picture 20" descr="https://encrypted-tbn1.gstatic.com/images?q=tbn:ANd9GcQsTNhrpVuPi0CT-3HyzxDGmTTHAisuQ3BlfcWEcJeDT38YnusPa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886430"/>
            <a:ext cx="2714644" cy="20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500694" y="6000768"/>
            <a:ext cx="257176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7" y="642917"/>
          <a:ext cx="8143933" cy="5580102"/>
        </p:xfrm>
        <a:graphic>
          <a:graphicData uri="http://schemas.openxmlformats.org/drawingml/2006/table">
            <a:tbl>
              <a:tblPr/>
              <a:tblGrid>
                <a:gridCol w="1433621"/>
                <a:gridCol w="1677148"/>
                <a:gridCol w="1678008"/>
                <a:gridCol w="1677148"/>
                <a:gridCol w="1678008"/>
              </a:tblGrid>
              <a:tr h="61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Признак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змея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черепаха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ящерица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крокодил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Скелет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внутренний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внутренний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внутренний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внутренний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Чем покрыто тело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Сухая кожа, чешуя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Панцирь, сухая кожа, чешуя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Сухая кожа, чешуя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Сухая кожа чешуя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Дыхание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Легкие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Легкие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Легкие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Легкие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Размножение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Яйца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Яйца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Яйца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Яйца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Место обитания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Суша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Суша, вода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Суша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Суша, вода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08" y="1214422"/>
            <a:ext cx="1714512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214422"/>
            <a:ext cx="1714512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1214422"/>
            <a:ext cx="1714512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1214422"/>
            <a:ext cx="1714512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1857364"/>
            <a:ext cx="1714512" cy="18573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1857364"/>
            <a:ext cx="1714512" cy="18573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1857364"/>
            <a:ext cx="1714512" cy="18573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1857364"/>
            <a:ext cx="1714512" cy="18573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3643314"/>
            <a:ext cx="1714512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3643314"/>
            <a:ext cx="1714512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643314"/>
            <a:ext cx="1714512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15206" y="3643314"/>
            <a:ext cx="1714512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4286256"/>
            <a:ext cx="1714512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4286256"/>
            <a:ext cx="1714512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4286256"/>
            <a:ext cx="1714512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4286256"/>
            <a:ext cx="1714512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5000636"/>
            <a:ext cx="1714512" cy="12144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5000636"/>
            <a:ext cx="1643074" cy="12144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00694" y="5000636"/>
            <a:ext cx="1714512" cy="12144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15206" y="5000636"/>
            <a:ext cx="1714512" cy="12144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8" descr="https://encrypted-tbn2.gstatic.com/images?q=tbn:ANd9GcTvehqeh0MHVgbt7O2g4w97shLNGg3N08Wq0VSZeCJFVyqycZ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14554"/>
            <a:ext cx="1500198" cy="99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8" descr="https://encrypted-tbn2.gstatic.com/images?q=tbn:ANd9GcTvehqeh0MHVgbt7O2g4w97shLNGg3N08Wq0VSZeCJFVyqycZ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643570" y="5143512"/>
            <a:ext cx="1500198" cy="99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0" descr="https://encrypted-tbn3.gstatic.com/images?q=tbn:ANd9GcRCASGc8vAdXyoUr4aiMBJfX6NkVUQ-Xp_X6pBu7-JrgL4862Ed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285992"/>
            <a:ext cx="1500198" cy="80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10" descr="https://encrypted-tbn3.gstatic.com/images?q=tbn:ANd9GcRCASGc8vAdXyoUr4aiMBJfX6NkVUQ-Xp_X6pBu7-JrgL4862Ed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5984" y="5214950"/>
            <a:ext cx="1500198" cy="80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0" descr="https://encrypted-tbn1.gstatic.com/images?q=tbn:ANd9GcQsTNhrpVuPi0CT-3HyzxDGmTTHAisuQ3BlfcWEcJeDT38YnusP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428868"/>
            <a:ext cx="1285884" cy="96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0" descr="https://encrypted-tbn1.gstatic.com/images?q=tbn:ANd9GcQsTNhrpVuPi0CT-3HyzxDGmTTHAisuQ3BlfcWEcJeDT38YnusP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000496" y="5143512"/>
            <a:ext cx="1285884" cy="96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4" descr="https://encrypted-tbn2.gstatic.com/images?q=tbn:ANd9GcQg5CrnJ_jLdgvJeHkNTO1ewA_7_xGl_53lFKQ8tENNdfQxhOd_u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357430"/>
            <a:ext cx="1500198" cy="92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4" descr="https://encrypted-tbn2.gstatic.com/images?q=tbn:ANd9GcQg5CrnJ_jLdgvJeHkNTO1ewA_7_xGl_53lFKQ8tENNdfQxhOd_u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286644" y="5143512"/>
            <a:ext cx="1500198" cy="92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s://encrypted-tbn2.gstatic.com/images?q=tbn:ANd9GcTvehqeh0MHVgbt7O2g4w97shLNGg3N08Wq0VSZeCJFVyqycZ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00585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3357562"/>
            <a:ext cx="257176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ящерица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3357562"/>
            <a:ext cx="257176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змея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https://encrypted-tbn2.gstatic.com/images?q=tbn:ANd9GcQg5CrnJ_jLdgvJeHkNTO1ewA_7_xGl_53lFKQ8tENNdfQxhOd_u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86430"/>
            <a:ext cx="3286148" cy="20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57224" y="6000768"/>
            <a:ext cx="257176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крокодил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0" descr="https://encrypted-tbn1.gstatic.com/images?q=tbn:ANd9GcQsTNhrpVuPi0CT-3HyzxDGmTTHAisuQ3BlfcWEcJeDT38YnusP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886430"/>
            <a:ext cx="2714644" cy="20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500694" y="6000768"/>
            <a:ext cx="257176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https://encrypted-tbn3.gstatic.com/images?q=tbn:ANd9GcRCASGc8vAdXyoUr4aiMBJfX6NkVUQ-Xp_X6pBu7-JrgL4862EdG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414487"/>
            <a:ext cx="3571900" cy="191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pic>
        <p:nvPicPr>
          <p:cNvPr id="5" name="[BIO7_10-40]_[MV_01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883425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Хладнокровные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data:image/jpeg;base64,/9j/4AAQSkZJRgABAQAAAQABAAD/2wCEAAkGBxMTEhUUExQWFhUXGBgYFxcYGRoYGhgYGBUYGBcYFxcYHCggGBolHRYXITEhJSkrLi4uFx8zODMsNygtLisBCgoKDg0OGxAQGywkICQsLCwsLCwsLCwsLCwsLCwsLCwsLCwsLCwsLCwsLCwsLCwsLCwsLCwsLCwsLCwsLCwsLP/AABEIAMIBAwMBIgACEQEDEQH/xAAcAAACAgMBAQAAAAAAAAAAAAAEBQMGAAECBwj/xAA/EAABAgQEAwYEBAUDBAMBAAABAhEAAyExBAUSQSJRYQYycYGRoROx0fAUQsHhFSNSYvEHcpJDgrLCM1OiJP/EABkBAAMBAQEAAAAAAAAAAAAAAAECAwAEBf/EACkRAAICAgICAgEEAgMAAAAAAAABAhEhMQMSE0EEURQiMmFxkaEFI0L/2gAMAwEAAhEDEQA/ALtfaIl4cQ1lo6RkyRHoeSjm6WLpOEEGysOkUaNaGvEiApQdMCUmwxSRMjDpAiJUpJsRESMPMVu0SSMqWKuIXC2w5foimYUDd4GmgAXrDCdkyyO8PSFeJy5aHe0U43F+xJpr0DHEGJZE48niESngvB4TUalhF59UiUbbMEx7BollIBLQXKkoQrnDGThUg6mrHLPkS0XjB+yCTLKRwiI5mvlDfUIiU0c6n/BWhQEL2cRk3EFLbw2JgZWGSqrQymryjdfoClYxaqBLR1OMxoMRhQN4kZuUZyV4QKdZF0ifziQzw9wIKKRyELcxmhNWDw0UpOgP9KDjihEYxkIjilR3+JJDRb8Yn5kPsNig9xEmJn04bwgkkQenFBI5xOXDTwPHktBKAWqY6RJF4WTsWp3FojXmCmpSD4ZMD5YoZ4pgHaApeZkG1IAOKUbmOTOLNFo8GMk3zfQ0m49RoGEQJmJB1EuYADxyowy4UDysazMwpQRwjFAC7mFgPWNKVyjeCOjeZjP8b/b7xuFLmNRvx0L5WWiQTZomX4Qa0QT5ZMcHa2ddULkJBVWgg9OhIZMKcXLIMDonlNo6PF3VpkfJ1eSxS0iCUERWk5iqC5OZRKXBNFFyxY7UqBMUgEEGBP4oneNDM0Qq45r0FziJ5sogkWjJaSN4aFSFnUWjicUGiUEnakdS5G8NEOnuzvLZYJcw3C0xXp0iahPIdDEUrGLHOJy4XPKY65FHDQ7xaz+WAVYpRLGkAzcUpRrSOfiiDHhpZA+VPQeZ/WJUY5IZIBJMKtYPSG2BMpAckPvAnBRWgxnYylyXFYjnSw1LxHMzNAF4glY/WWSPOIKEt0V7LRHPlzNjCydgpiiSzxYNB3jggh4pDlcdCy41LZVlyyCxEaSDsIY4mUpai30iFEzSfDlHcp2v5ORwpkehQ2aNaFbwYmQZlXg+XhEoS5iUuVL+ykeOxTLQ4oDGHCHeCwsqJ0ikGycu1B1Hy/eFfJ12FQvQkTLA5RpTGwhyMtQk84FxEpjQH0gx5U2Z8bSFplmI1JhinArV0HWB52HKTVotGabqyUov6BGjWmJtEY0UsQh0xkEhXQRkL2NSLTLxIMSmYIr6HguXieccEuCtHZHlT2HzUg7QsxGBrRomTiYk/GdIEVOGgtxlsVnAmOVYZrv6Q5RiCeQjieeoii5pXkTxR9CkBPIx1rH9IgrSN/aOJ7Dp4kD2hnyxWxfG/RvDrSBUe0EyMagbNCheKTbWn/kIjGKQbLSdriEb4pbkv8jf9i/8/wCh1icxSesLJ0wG0ciOmEXhCMdEpTctg5ESfhyzmO9D8o2U9YdyESOpeHAvvHM7DkXaOPOMfnWAk7uxnJVVEemJpZKbKiQTaMAI4Wo8mjW3gCpZCkY8jZ/OJVZkSO7C2MhfDEbzSNzphJeI2jto2BFUkiTbZuSpT0d4bysCVMVqJ6bQqlFi8G/xFTM0Q5Yyb/SW45RS/UHnRLDAekYkvctCoYtURKWSXiXgk9lfNFaHwQNjHCgkXhQjEqEcrnqO8D8eX2bzxCMXjnomkAGt46IjWmOqMFFYOeU3JnTJaISiJAmJUzGFBB1o37tg/wAE8o1BRnqjUL2l/BqiS6hG9Y5RzpjAmBSDbJUhRsIxaFAVIjhzGFzC0xrRGVnnBMjBvVZ0j3jmQUiqjZm8X69WiCdmaDc8OyiC5ATqJSkd+3edq2jk+R8nq+sC3Dw9l2kDTczUmWXRoJKgxIB0uQDrNKir0G/IQmnSZ65JmBIPfURz1KUe8S6xQVBLuOUWJCUKU4PdL0U4fqkFqUqQADvBDukMQ29O85HkXrHnfu/c7O3X7Tz+ZlKfiKE7WES0J4UOJk9SnchTFk6gQBS0IZmaYEzBKRJxktYLateov1QXIHlHqGKy4vRZDbVDeDl/ZQhTPweNCnC5T/1qASqnMqTSEUV7RRzfplNy7tLPSvSFlYSSA4uOo2oxj0LLZwnJdLat0vUHqD4QDl2Tykal4gibOmKVXSolTpoEBgVBvzWp5w1kYCVLoAzjiJKkj8vCoFTWSmh2eOnh5p8WiHLxx5NnRlnkY5CHjZxnECFBbk6UhSAA5ATd3rv1MSImu4III08iSTzCHA+zHbD5yeGjml8RrTIvhiv37RgTBBkmm7+ccaY6oSTWzmmqeiNo00S6Y0pNIe6FqzgpjWmO5anJYGhaob06RJogRmmgyjTIdMbCYJlYZSrCJPwzXPt6xOfyIQ2xo8MpaQLLlE2Dx2vDKFSCBBUp0kcQ0+DWFWETLxIUyQx5eQr99Y43893hYOn8RVli9DRuUwNQ8SmR4+ny+9vCNy5ILklgLlvX5GL/AJHHWyXinegeYBsI0mSTBRKEhz78vMNuI2nFyzTesR5Pm9VUEVh8XtmTBvwx5e4iPTE8/NpSaFaU7Xq/IC5PSJkp1B+fj8ojD/kX7VlpfBXp0CIRzjtaBsYISFBxw/fOIpoUC5CQnz+rRRfPT2mgP4bWmiPSIyJUrS1veNQfzeL7Yn4vJ/BspjWmJSmMaOvscvUj0xyRBGqjRrS8DsHr9CrNcMpcs6DxBynxYj1rFUmZsX4hpOptBcuz0W/eF7MQwvF9KIrnafsx8Z1y+GZcpsF0P/FVb7+8cvPxdn2jsvw8nX9MtC/D5qZiu+RxBS2OrWQwY01JQC3eBDQTJ7RLSXWCWSXWg8JUVXLEoUyTQUta0UPFSVylKQsFJdt3F6RLl2aLQFJUzqL6nIJYd10kan6/WONpHUXs9rkFRCdRQNNdCk1NlLVpIFmsmGSMz1pdLqeoKUFYJZqLUfKhHlFByfEomqWlaQFkEuSAEs1eEJUohtiWBfigrC4ZSSVInqB1V3ClctFSE7vM00D0jOD9G7L2XOcNB1EKoCKlQGo2JUV6RQ7VYwkxeOmaAgKKQSpRImJLArqVBaXZgGq8CHC4soKkTpDfmIKpctqFQUsEBdHDJfveUc4jMJyFKM2QoIUUjvqKwBUgJWlJKCbOBtVoSmNj0HrzAqUoqmJMtAPCVIdRs4MvTqS9AGU52MC4NK0AKUhKbFJCVKDlTuCCWBrQUBAoHgbNMcRh1/DT8QlJKSrUoFagSpLd1RIIcuCCSzPCXsf22nBITOCdQUtRmaBqLpqlSQ1XD6hUOwFhAaCmejSlpDEEJo+lLFVACRpHdS25NjtDGQdQCue1zb8xHXlyij4vGS/hibJBl6+FUpgtJJ7ytRPCQC4cEvuYIwOfAkErIdRqTr0sGdgHqzOXZ4MZyjpiuCltFwCk6X3s3NywZ+ZIjRS9BWm3vWAcLm8sIKlEEUBKEkkMHJNAzuB/3AXhertVJK1JAnKLNxAJ1EVZ2cCv7RVfJ5K2TfBD6H8qraqOx9gbeY9uYgkFKQ4D0cebV94R/wAQ1AMAnUbs+kMRqNgE8quptoKl4s1fZ+YA4hpuO9U0294R883hsZcUVmhj+IexIsPkf025mIZyVB6uKUc2cuL2Zqbv4iI5OOJfh4eIuGcAcIubvGl4uhqxD0rRrkvt9ImUor3aPOjITpfSq7fm5JFSyQO9T+0VvBuXZklxztW/IWvcdKwL2iwScXJUGAUyihXEAkjcsnirTf1aPPsNma0H4UwHWksociCxBahsOnrBTpWbreD0lWcgAMsaqOKVJavKxI82hVjM9W9VMC1H6ginkPWKhiM+ljhTxK9egvQVAqecWXsnk3xjrnS1FIsVApl9AAeKaeraB/dEpSlItCEY7NT82WpGri+GCAVaTpet1c3L33iKXmjmi9iHo9evLpFyzXAqmSVSkTPhW0qABAYvpI5ERU8t/wBOEiZqxGIBc2Ru+weg8GgK/sZ19B2T4uV8ZGqQlS1HSmYOtHVs7PW8Xl02cA+Xo0KMN2fwiCCElxbjV60IrC7tF2XKwF4acZKnqFEqQfPvJNeopaCrWqFaTxksk9IA1MoFubk9L08oEOJCqBQtVKgQa0Lgh4A7O5ZPSkHEzEFrJQ+nxUVNXoB6w4n5fLWCFBwepp1HLaDl+haSexWspBb4b+Dt7RkEpyVgwxE4AbOg+5S8bifQfuiX8Qj+tPqIz8Sj+tPqIpkjUa6QfvaCv4TiCH0geKgD6R6j+RR5/hstBxkv+tPrEX8Tk/8A2J9YTSez80pJKgGBYXc8uQgVWRTjcAeJT9YH5IfAPznMj+se8Z/FZT0JPkYQTMlnCgZXgR+0EYPs7PFSQnm5r7RvyGbwkefzMLPS01KkqFlgVHQ8x0PtHnuYZYUElB1oB8Ogd+6fusesJyGWGKgVnzb0EdycnRxPKSlN+rdBt7Rzz5rZeHG0eJlZNxX3/fzhj/E1FerUUrAASsFtIbxceu/lFs7U9j3SZuHSQGdUu5YCpT16dKRQVnmOdfS/vGhK9BlChlg86moUDqZjQDurJ3UDwqN7pO+8MVZ2ZgJ0grrqZG26ZaahO1QBW93iuplHY0O2x6dI1LUpB4fMbtuKjwrtDPImiyZVmhDqICkDQF1UFBNUpQF1VoLjhqkFIBg+eZCwVDSksk7IFi4OlkhQUFhtadieUVSRjmU4FQ50moDkBXDYuKEN1gjA43QsqSFDhah0rSpnAJFCAthXYgwrxoKscSp60a0oIBUklik8aWcuFEpLg0YmMk46V8ITNWkhVbgsxpqRpZNdyoh6AbqJs0LUdJuHUCnSzspmSwcGzD6RX5k5SjoB/l6nbnWnjWEyNaRasL2gxcxSUImqloZgEq0uAbOmp9S7vD/DYM6NbFRJJPeJBLglZSCXJr1r1gPsVlSfhKXMF6IFAxFKEg21hqG21DDPM8WQSEhZIUbhzT4lS6viJUxqXqK0DwyFZHhpmkJGp6gggg1IoWB4nqGIelWvDJGMUVIKU6quFFKm1M4ZLGtBWraWciAMikSpKNc+YFTFJUrRoCmfgSAlPUqoelosKpgSWUAnVpSkqoVCq1Mil6h+b1pG6A7iuZj1JZTBgWYnSksL6qi5JLM1Iln4wJQFKKElLVBehexJDnh2J73qYrNkBBIACiCoBakJcWZ1UqK35RVM9zCRNlnSlIWi6kEB2G4SllG5FRQdTBUUbsEZvmPCdKhQfmbiBJ/IQTerP5QH2X7N4TH6504zVLcBhM0pZmSwFdju3SEORImY2cJCVKCLzVCwTyFWBj1fAdnsPISBKSpIueJXEwoFPtu0JyOtFeNfZzhMllyZaU4REtCQQahyoPxalkKUSz1fzgzCTlrSS2kpJBB2IPhy+cZmWYmXLUaVKUIv31qCEuRtqUPeCZb83s73cblhU/tEdldIGnTwDxAv0+7QpzDFlSkpQAVBQJJcaUipvZx84fGWd69RfzHL6wtxWWBRDhw7ks3qRWEkmikGjiXNJoakM5BdnDhxE0uYg8KqvbcdNmiPD5YEuWAck0ZLkmJ1yAxB9OjWcCu8LGwujUzOEJYJuCxBuwG0Rzs/QlBUTQed2YU3rvHHC/EhLkNq3bqW++kQ4zL5M0AKahDaSNiGpuKC4akN2dg6xFc/tujUWdvTazGsZAeJ7Mp1KeYhRclyVPWtdKm6UpGQLZusS45fhkoHDKY8zU+ptBK5LlmceP7RvDyQBf3c+cEPyFN/veLb2R1ojkh1EVYfd42AgFi2q/k/WBZ2ZBNAhZPh5wDK1FRWvTrNmAdI/p1bwvZDdWxymcIinKCQS5AFz83iKQsbGCMStkmjtUDcnp1rB2CqZzh1DS+okD7JiKfjk6wihJFK+kcIkLYpa6idKRQB3vz+sZIyyWhZml1LIAFSWA2A2hchwFoc0YAed4q+edhpM8qWg/DmE1YOlXN07eIiz6mBKvTb9ohlYlJ2PyryIh7oWrPJcx7IYzDudGpP9SHVvVwz7XaEE2cR3xpNuXlX7oY+gCt9qRBNQk99AV4pehcbDk8Op26EkqVnz3PnId9RHlaOV4kHi1At7/t92i9f6tZWj40uYkAakELbmkghywcsoeginYXIPiJCioJB23I8fX0ijkkrJpNuhRIzBa1EJdKWNB4cwN+X+Yc5JgnqpzWnTq33YwwweTolv4fX6QfLwgSCxLhw43OopFtwH8YmuVNlHxtIsuSZ18NCZauFJZjpt3inUgVmJfZxzaOcVi0tUgJ0pDOhOocQAlgg6xqUToWHSXIhRhpymdLklQSWBKmSkgnUafmO35oAM9fAUqIOkBVAdYJIqDex6RROJJploE0S0/EdOlFwj4JXwCiQdL6A/eFXUbPRfMzYhSmIlkgkLXqUrWq4Gnu+QHo8V7ETVgpsjSAAwKSa/muCTZx52gMTVTVGRIQCFHidJKkGxZVx9Ge0MpWCSoOUufPmFCEFcxuMlKlFCQLilCXBueog/N8ApMoyEf8AyKIQOFSeIsFXbT3g4AbhBDvFnyTI/wALK0JrMJGpbqQGdzQhz7O8VnGZt8KeJo0qWXKakgOVXN1EW2Hd5QJ4Nx5ZeOxPZ+XgpJHfmkutQHTuperfO8PlJJqKdOXm0VTspmk1UuYsq1zFKY7FKQkF2oBf/wDMWTDY9SxZ+ZND6frHNJ/Z1KP0QZ3hiuSscLhlBwSAUKCklk1cEPTceIgnD4zUhKkudQSQ4IYU8n8OcKe12azZclJkjjMxMsOHDrOlJPgSP2iCfmmIw4lyEyTM4UhJ0qIOzrWCEps5s20I3Q6i2ixLnEUYvs7/AKxkp7qDbDpSBMFNxJBUtEv/AGuUvyYh284nxIJD6Sk/L3ZX+KQbwCqZOpSX59fsxwQ6XKR5ennCaZNU5DLf9Nm6/WCMLMWe8GPi/wCrOYTurH6UhgMMCRcUt/ne8L80wKyl0JGoWNy43cwcFqAqoBXLY+sb+IUu7h67sfB7UFvaHpMVNpnnU7LcRqOoIUXNVJIPmEpYeUZF/Xia3+/SMidL7H7v6DpUtm3POOpkwsQKH5QFisYUCgB/z4wtk5pM1MtL1oRTzcs9xFXNaJKDeRr8FjXqxNfGojWgvaOpKgT9184LIoL+X6xlFM3ZoERJALs5+USJmE3SwDMTXelOb2jpJd22oaN6fW0cqE0henQ//TdyHb84pvyg0BsmUtRGl62cfPpHEuWd4CxOOWhI+KAklgSg6kpO7nSGT/d6tEhKlANUc3gOWQqODjMMQFAoSTs7PQON28bR3lmHTLQEvQdSTWtX3d4U59mcnByzMmniZpaKalUsOlq7R3kOZifJTNYAqD6Uq1sHLEsN2+YhbzY1YwPcQiyUwB8NRmaipgBuNgKgn+mj8qVMSYdenVNUX0h2ZiBzKTY0LRWO2HaBpchQ7k1Q1OG/ltWrsGcFqGgJ2inqyVNukUrtviJ2Jx34eUU8VQdXCzFTlQegY2hThZmMlpUVS9cuWwKxVIFhpUmh28GYtaDMxliRj0zjVPFV6PpULtW/KJBnqtKkpQkIUACL0AuNgevWNdKh1G8iybnCzUIA9flygROfYhCnGlnsQW+b/wCTExwZv4/bRzNwxNrfWDS+gOwuRnqCQVJUlQCuoG44hX22iaXnWHSoqEyoAoocwxv3mJcjlFexdA4+sJZinMNGFiTlQ/zrOTMLIq92e5owG+0en9gMgVgZWuaEmdMD1YlBJI7wCg4AqCG6wk/037AKOnF4pLIvKlKDFZo0xQNdI2DAlnte+5hlqySQUAF2ZSk7NdNlPvtDLGibzsqPaTMyVkqSkJSG4kpZgXJchJa4sDttFGnLK163cCieqeY8YsPbvCrlFBUXehJJLU7rnajDrFfyPAq0gEF3JA5OTpHQ1gSkU44JF/7IZkEyAhqlRBNKMkF3Ac084tMuVNTUL124iKAPS1/aIuzuU/Cw4lrYqqSLi4NH3t5gwyUgIDO23g+9o5nk6LSBtCVAglz41cFwbsGLeYgrKswStJCynUhRQbVIblahdoAxq9KeEmrb+O+9nv8AOKgcyxGFmTFokBcrTqmHUE6rh06nUSG2cEKPSFTpjONo9LRPF+vP3drRo4mlSTTmPUxX8vzVE1CJiKJKQqqhQXYkXP2Y7XnMt3dLBqgs7n15esP3J+Md6wRten39YFzGYlAchhZ3a/Wwil5n/qBJSrSgFbOFUZh0dgXhRiO1RWkJKBUgr3CmU7WATbbwjNjRgy64qbiP+kUJHNSVEp6aQzlzcmIp2d/DQPjKAJOwLAAOXSogs1zzpyEIcF2rqiTLJmO3Cl6eJbV99YeYvDoU5XK1rZgNLqAKgavtSoerPE7aKdUS4THLWhKxZQcd4U2oLRkSycKphpAA2FA3kKRkJ2kaokkzDKWupATSlTXwNhB0jAitCG/NQk+AY0+2gSVJUWAUvo7HYDicPevOGiVaWBJJ+6NFUleScm6wdyUn8rk8y3uzQWwAqr0eFuNxqgg6BXZwfUDfaIcLNWw1GrVIDV8PrFOyRNxbGfxg4BDDx9I6E6nr/mFoQQXJpzJf32sKQYlaXbenLeN2sDibTKH73gXFZWkSZnw5aHKVMyE7pLhm4nr4vDAqDQNiMUNaUPp1BR1ctJTQdSFb2YmsGkC2DryTDzG1yZSy1CpCVEC1yCYYDDpSABQAUDNQWA6CO8MpISEpFE7DpVj13gDFgoE5SllbgsLaEtUO/wCnTrBpJAtsSYyYZkmcurLmBKdP9AZDgdVElor/APqPLH4eSANLflOwsANtjTodoseIxyfwaTqGrRrBJDgpHerdlH5xQs9lLVhtSidXxVLQhQchAHEVFnLq0kG1bVollUhNn2CMqXLlzFkLSkEpfUylFyB4Ap+zC2TO0BngfNsXMmkLml1DcC8JMfiFqLbH3isYdhZzUSyzM2QPzP4H2aI5ucy2LHwiv4TBqN4cYLJSu1Bz/eGcIoRTk/QsxmMK1HSC3WH/AGPy9CD8eajUwaSggnWs0BYXbYblXSGeD7PSkmo1G9a+0WzsyuXKnalJK5gAEhABLrP5gz90fPpGlJJUhVF7Za8sSuWEypvFOmDXMLAhCAO41OYHiY5x2K1SZyknUEKUAWdOoDUbP/UB5GAM3xX4WUr4ygcROqQSgCWmpAchvEi5t3Ygxyfw+WpBQRNm6pmjiJdYepKXtpe3hsJxdDONnn+eELTh5alairVMXWyhXhbu1ILCnjtcuxuToQgTl8b1QGBAZq/7nHlFIyjKZmJxQTTWEqWkuwYFKSPLUPHyj2DLMAJUtKNLgBna9XJvZzC8jKwSQZJqHFDTk/gT97wvViC5Je7MXNv6ehaDVJUC4FH2p5MT84km4dK0gKDEmj86PY7tE6vA1pFdnYo1ADHmmtBsdTV2uIExckKCkF+IEEAXejFvOLGvLQmoALcrwI4CuZ8KD0aJu0Vi16PN/g4vBy1yw/wSrhWmjHdjcfV22gBacVPSsSJSiAzlIewu9yfN49YmS9YIIDFqEAvvatIJw5CQwDMGoGbw/aGUsgaxg8STkWKlka5Cw/Ql+nSDMJkGMmgPKKN9xcczbzj2DEqLbk7U2f8AxHOGwSRWpNCanarXb2hnNv0KlSKplHY5Uj4c2WgTJmnSUqmJ0Au/xA6akMBf6xb8BMlrB063QSlQNK7kixtQwRhZ5AUVACrirluoangHir4XPvhYqfKmp0rUoLQqzyyGSWcuRVLf21vGq8sFt4LgEiMiurxIUSpJoS4dvpGQuBerH4TyFB7xwJgJ2JfpQx2qadqRwC0zTR9J9jX11CKADUppUOfs+cRzjTly9I7nKokGnOrP9bQNisSNNHelvH5QzoRWRmSosaX5kOwZ2fyjvEYgSwTpUtTAhKBqN2Hhfc7HkY5lzSWYEqdi9AOvW9uvKCpKNAO5JJ5XP+BASGbBtExTUazkvy2SDXbeJ5GGCeJyVHegapLAbfPnEhCrmnQCviY7TRyXYbQyiK5EqVPYeMRrCS9uoPKMK+Z9IwK+x5ekMxROjs/h0Bbp74IUHoBdkpskWoICw3Z/DofQOBQqCVEEvyU49IsU5Qdjy6NTnzjSVgUZr+XrCOIykzzrtHlOFQFy5clKlKvQsklq6rv0EUpPZu9/t9o92m4dK6FCSHeoF67c4Em5Vhz3kDpt8oaODN3s8dlZEBe/6Q5w2FCQzCjWj0BfZ6QqpSyv7SW6U/xGj2dw4ppL/wC4v8/tobsAohlF/PrvDPKcbPk6lycP8RTBKFf0vdh15xaRk+HSxKQa01En0DVg8IQE7AAClLbMInKX0Oq9lHyvBlCzjMxStSwXlhtaUl2dSAHBszli3hHCsXi8fOWZaTKRRJUaEJq4J5OCS1SzdIvSpgHOrBh905R0ZbjcAcoUPsR5V2dTh+NKwJjEFShwkFqaXDVAsQTDhOIYkKZxevPcA+Y8jEE5SgOFqbv7v5wlRO0lgHdlEvd3FANv3gOVDKNlkOJAF2Z94hmYpL1PgzbwmmZgGLB2szHqIrWNzlZUwcGjMRuCxcmhf1blA7DdC8TsWAK/MBudX9oT5XnAnFTOSg6a2LOzc6D3ioY/LtaR/OJABoxfalz49IK7LtJK9SkB2v0HW0K3aGUKLeEOXJDbClORcb1EEypwBI1D5ffhC9M5D3SCEuSHtcdLPEiZqFUd3u96buKwgRoJiVEA7Uc38/f0gebNQmYwUnUQ2kqNQ7kgOflyhFmeOlSAS6RbZ6Pty8vnFQndpVqUVIBo5AJ6NyFDvDrQOpfcwznRpCXCiagCoYE1u1By3imYSas5qCHUuZK1kFlaElSgS4eukJDuzk3pFdzDtQsE8WqZpCUoABSlP5nd7lvFo32M+PNxonlnSl1AJowbhHJ4qotRbYlrskj1bSd1B/GMgWZNQSSpaATViEvXnGRzUyllnEgh2N/ukSy5TL3p7+ESam25WEdEih9/0+UdVI5m2czqmpobNEc2QKOWYuztU8636QQmY1SQwqTtSI5igKk126D1vGqwJkeHb1cksbij18I0rUWuD0NI1K3FGeCBLNLffzjUazmShtyWvvE1T5+8QFwQP8il4lCwzwUBkE+WEuBuen3/AI6QOrE6aKLB2r1NG9omnpL+Tk+vvA8xlMDe9Ry5PuL0hG8jpYyC46fiLSky1VclSilg9gwLwfJCiOOh3Dv6WYXiCVKfYgOSRZmUwNrlt/eNCYWbSQ9SCPDfeg67wL+w1egw4mtg1g29Ca+nzjSV6nc0q1NuUD4W4fkW82NvIwXMlhhTfaGtsVpIgKlUAO/LbesSpSav5Xpbf1iTa1LdT6WiNCyDpv1JHmPl7Rv7MB4lJAuWfp6V6vHKEgFwwL7Vb0saRNNRqcef6wo/FKBo7eFWJselDE5FI5GXxxQtZ6fKFuYYzEJpLKFMH/mGpUdnFAKHaAcXmZDKKbkBnSBcsXbelyABzgLEY6gBKXKSSxcNv/4kvR28oFsdQEmY5viyycQkJcsCk8JJJYgAtR9+XQMKcxKElJooqUouQlwzoGkhld9mBNEiN5rnwBITxLZgB8iA/wBaRvC9n1zAlWJWSaMkFgmzpCrFTUYeTwf7Gr6BP4mpKSpAYkn+Y5c0qdPOjO/SNYLPjLTpSlJUQylqqT0c2FqeMWmfl0g6RMKWDITK3PQkq6decV+bNkz5iZMmUljchwEAcqBz1asAYXzFTJ6wJaNy7UFT4tFnwmCmIASUJVqPEdRBHM1qbmt6dYcZVl0uSgITbqQa83s8MJKAVagDSgLV8nhGwiqRlqgSpHCSXIUdQYMXIbdhvtFfznMPgakCZrWWdhpINaEBuhq9C3hbMcFLLMsJDlgW1Gzq9vtoWIy6qirQVKayQAlIBADFzuS5YuYKYDzfE4paqEqLl6vfn4tEM/AzEjiC0hXiH9Y9kk5chhSg8Gvv0jiagKJCkKUKd3SU2udTF3Fq+MMuQDjZ4jkuB1rW39QHk9z97R6ZlajhEMlKpjhyEpFFb1LE8vKGmEyNEpa1ykJQJlFhq0sUkFquXpWI81y9bS1yio/DUSqW7BYItXkW8NoM+TuxeOChEUDtNO2lSgHLagoKvuAq8ag78ZJLFcqahRAJSZa3FKCnSNwlj0j0fFchdQp9T0H3WOkpUAGb5Qqy+dN+I6iNJFE6C9+Hi2ABhvNNH5mn7ttHSqZxu1g0z+VaWcN6t92iPEgJqeg8/wBYnt9PlA0+W9eTt4nkNzGZkYSAA3h5+UFSlnf7pC9CXNfD0g2WLP8AfWAmZoin0+71iTDqAHEAP1P0jsyQ8czVff6e0bWTbwQYpYHGS9OT+hjlKhf5xWs/zcadJExHEyTpcKAZz0FTdm0+DuMrmJUO85ABL7EhrmmzwjeSnXASslNA6j5cw7nbwpHaUEmrcgBsPl9I6NBtua843Ims56/f30g/2AJEoBqN5ffKIlvtUfd+rxIuYwvW58OvL/MV6fjlF24WDqLhiyiSxNG0g1qa9IZtIWKbGBxI2ehIfz2fwMbSofflX5QDhlA8ZV3gSC5sk1v8qbQelAIfY2b50/TlCXbHaojCgQqhHU0q7frFe7QzlSVOzu1wWDcyK7D3jntjmYw/dmlJagBD1sS4Leb7xQF5xOUQVlRDmpOxHt3vfaMNFey7Y+cEoSVi9gTQiru93rSKpmOKSSdKdKlkh08RAIAKQnagZqeJhxmq/wD+fUAG0pKXpQsCAB0iHshktRNWXCSrQkEFIIoVuL1oH5RPWSyO+zfZlSRrmBlF2SakC3kd+kWmZhCwYOBcsK8m8yIYSMKAHU5BsOXNum9YhViVg8CAAGfVdVLJrtZz+4FN7B2+hJm3ZhM9tQKQBsd6uSaPeOco7MysO5Sp1W1EsSLge3tFmUUzGB3JZwCHFn+VYgkkEuDwihJNLs4Plt+sbIOwCmRy1PsX6PXnBEhSjQ1Ar4+PraDEJRShcvd3++kdrkgt7Nzv+vWFph7ICXO1cgK2BDbAD75xxLw5fiDdSOnTwidkpGw6lhU+7/SBMXi1UOpJLBIBYU6GDVm/oLJApXr62PtHYYDavl5RDJlqUdRZmFAabc+cTTlsP8QKNZ0JoYMNnfY9KxHiZyTQhy9AC1xz89vSAMVNJLJJru1malX8I7w0hVlKuw1iqkjcDU9fH6QyYGvZXM2nr+Ktkkh7uDsN2jIbJybFCgnS2q1BZ+sZFO9ehKX2XGQOIefyESy0jUzRkZFInOyc/pEMzaMjId6ERBJNB4wUi4843GQEMzfP73gZf6GMjIEgxEsygp/d/wCJhfkk1RmEEkhk0JfciMjIgdXotKx9/wDKIU3PhGRkUIHM+/8Ax+Yisdoh/wCCfcB/WMjIHJofj2B5Of57baLbVKHpFrFx4n2jIyFWx56PNP8AUdR+Of8Aaj3FYS4n8n+xI8nVTwjIyKIU3iT/ACh4D/2i/wDY9IEmWwA4Cac3NYyMiUtFEOMcsiUWJ73/AKK+g9IDwkwuup7g35kv8h6RuMjC+hphkghLi4D9Xd3gTAIFAwYLLDlaMjIDMibDDiT4QzbgH/b7s8ZGRkCQgz9IJS/NPyERYRI1ANz+cZGQstlI/tHiBwwAFFr7D5xkZDImQykj4hG2n/2MFz+6YyMhXsYJQkMKCw+UZGRkO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jpeg;base64,/9j/4AAQSkZJRgABAQAAAQABAAD/2wCEAAkGBxMTEhUUExQWFhUXGBgYFxcYGRoYGhgYGBUYGBcYFxcYHCggGBolHRYXITEhJSkrLi4uFx8zODMsNygtLisBCgoKDg0OGxAQGywkICQsLCwsLCwsLCwsLCwsLCwsLCwsLCwsLCwsLCwsLCwsLCwsLCwsLCwsLCwsLCwsLCwsLP/AABEIAMIBAwMBIgACEQEDEQH/xAAcAAACAgMBAQAAAAAAAAAAAAAEBQMGAAECBwj/xAA/EAABAgQEAwYEBAUDBAMBAAABAhEAAyExBAUSQSJRYQYycYGRoROx0fAUQsHhFSNSYvEHcpJDgrLCM1OiJP/EABkBAAMBAQEAAAAAAAAAAAAAAAECAwAEBf/EACkRAAICAgICAgEEAgMAAAAAAAABAhEhMQMSE0EEURQiMmFxkaEFI0L/2gAMAwEAAhEDEQA/ALtfaIl4cQ1lo6RkyRHoeSjm6WLpOEEGysOkUaNaGvEiApQdMCUmwxSRMjDpAiJUpJsRESMPMVu0SSMqWKuIXC2w5foimYUDd4GmgAXrDCdkyyO8PSFeJy5aHe0U43F+xJpr0DHEGJZE48niESngvB4TUalhF59UiUbbMEx7BollIBLQXKkoQrnDGThUg6mrHLPkS0XjB+yCTLKRwiI5mvlDfUIiU0c6n/BWhQEL2cRk3EFLbw2JgZWGSqrQymryjdfoClYxaqBLR1OMxoMRhQN4kZuUZyV4QKdZF0ifziQzw9wIKKRyELcxmhNWDw0UpOgP9KDjihEYxkIjilR3+JJDRb8Yn5kPsNig9xEmJn04bwgkkQenFBI5xOXDTwPHktBKAWqY6RJF4WTsWp3FojXmCmpSD4ZMD5YoZ4pgHaApeZkG1IAOKUbmOTOLNFo8GMk3zfQ0m49RoGEQJmJB1EuYADxyowy4UDysazMwpQRwjFAC7mFgPWNKVyjeCOjeZjP8b/b7xuFLmNRvx0L5WWiQTZomX4Qa0QT5ZMcHa2ddULkJBVWgg9OhIZMKcXLIMDonlNo6PF3VpkfJ1eSxS0iCUERWk5iqC5OZRKXBNFFyxY7UqBMUgEEGBP4oneNDM0Qq45r0FziJ5sogkWjJaSN4aFSFnUWjicUGiUEnakdS5G8NEOnuzvLZYJcw3C0xXp0iahPIdDEUrGLHOJy4XPKY65FHDQ7xaz+WAVYpRLGkAzcUpRrSOfiiDHhpZA+VPQeZ/WJUY5IZIBJMKtYPSG2BMpAckPvAnBRWgxnYylyXFYjnSw1LxHMzNAF4glY/WWSPOIKEt0V7LRHPlzNjCydgpiiSzxYNB3jggh4pDlcdCy41LZVlyyCxEaSDsIY4mUpai30iFEzSfDlHcp2v5ORwpkehQ2aNaFbwYmQZlXg+XhEoS5iUuVL+ykeOxTLQ4oDGHCHeCwsqJ0ikGycu1B1Hy/eFfJ12FQvQkTLA5RpTGwhyMtQk84FxEpjQH0gx5U2Z8bSFplmI1JhinArV0HWB52HKTVotGabqyUov6BGjWmJtEY0UsQh0xkEhXQRkL2NSLTLxIMSmYIr6HguXieccEuCtHZHlT2HzUg7QsxGBrRomTiYk/GdIEVOGgtxlsVnAmOVYZrv6Q5RiCeQjieeoii5pXkTxR9CkBPIx1rH9IgrSN/aOJ7Dp4kD2hnyxWxfG/RvDrSBUe0EyMagbNCheKTbWn/kIjGKQbLSdriEb4pbkv8jf9i/8/wCh1icxSesLJ0wG0ciOmEXhCMdEpTctg5ESfhyzmO9D8o2U9YdyESOpeHAvvHM7DkXaOPOMfnWAk7uxnJVVEemJpZKbKiQTaMAI4Wo8mjW3gCpZCkY8jZ/OJVZkSO7C2MhfDEbzSNzphJeI2jto2BFUkiTbZuSpT0d4bysCVMVqJ6bQqlFi8G/xFTM0Q5Yyb/SW45RS/UHnRLDAekYkvctCoYtURKWSXiXgk9lfNFaHwQNjHCgkXhQjEqEcrnqO8D8eX2bzxCMXjnomkAGt46IjWmOqMFFYOeU3JnTJaISiJAmJUzGFBB1o37tg/wAE8o1BRnqjUL2l/BqiS6hG9Y5RzpjAmBSDbJUhRsIxaFAVIjhzGFzC0xrRGVnnBMjBvVZ0j3jmQUiqjZm8X69WiCdmaDc8OyiC5ATqJSkd+3edq2jk+R8nq+sC3Dw9l2kDTczUmWXRoJKgxIB0uQDrNKir0G/IQmnSZ65JmBIPfURz1KUe8S6xQVBLuOUWJCUKU4PdL0U4fqkFqUqQADvBDukMQ29O85HkXrHnfu/c7O3X7Tz+ZlKfiKE7WES0J4UOJk9SnchTFk6gQBS0IZmaYEzBKRJxktYLateov1QXIHlHqGKy4vRZDbVDeDl/ZQhTPweNCnC5T/1qASqnMqTSEUV7RRzfplNy7tLPSvSFlYSSA4uOo2oxj0LLZwnJdLat0vUHqD4QDl2Tykal4gibOmKVXSolTpoEBgVBvzWp5w1kYCVLoAzjiJKkj8vCoFTWSmh2eOnh5p8WiHLxx5NnRlnkY5CHjZxnECFBbk6UhSAA5ATd3rv1MSImu4III08iSTzCHA+zHbD5yeGjml8RrTIvhiv37RgTBBkmm7+ccaY6oSTWzmmqeiNo00S6Y0pNIe6FqzgpjWmO5anJYGhaob06RJogRmmgyjTIdMbCYJlYZSrCJPwzXPt6xOfyIQ2xo8MpaQLLlE2Dx2vDKFSCBBUp0kcQ0+DWFWETLxIUyQx5eQr99Y43893hYOn8RVli9DRuUwNQ8SmR4+ny+9vCNy5ILklgLlvX5GL/AJHHWyXinegeYBsI0mSTBRKEhz78vMNuI2nFyzTesR5Pm9VUEVh8XtmTBvwx5e4iPTE8/NpSaFaU7Xq/IC5PSJkp1B+fj8ojD/kX7VlpfBXp0CIRzjtaBsYISFBxw/fOIpoUC5CQnz+rRRfPT2mgP4bWmiPSIyJUrS1veNQfzeL7Yn4vJ/BspjWmJSmMaOvscvUj0xyRBGqjRrS8DsHr9CrNcMpcs6DxBynxYj1rFUmZsX4hpOptBcuz0W/eF7MQwvF9KIrnafsx8Z1y+GZcpsF0P/FVb7+8cvPxdn2jsvw8nX9MtC/D5qZiu+RxBS2OrWQwY01JQC3eBDQTJ7RLSXWCWSXWg8JUVXLEoUyTQUta0UPFSVylKQsFJdt3F6RLl2aLQFJUzqL6nIJYd10kan6/WONpHUXs9rkFRCdRQNNdCk1NlLVpIFmsmGSMz1pdLqeoKUFYJZqLUfKhHlFByfEomqWlaQFkEuSAEs1eEJUohtiWBfigrC4ZSSVInqB1V3ClctFSE7vM00D0jOD9G7L2XOcNB1EKoCKlQGo2JUV6RQ7VYwkxeOmaAgKKQSpRImJLArqVBaXZgGq8CHC4soKkTpDfmIKpctqFQUsEBdHDJfveUc4jMJyFKM2QoIUUjvqKwBUgJWlJKCbOBtVoSmNj0HrzAqUoqmJMtAPCVIdRs4MvTqS9AGU52MC4NK0AKUhKbFJCVKDlTuCCWBrQUBAoHgbNMcRh1/DT8QlJKSrUoFagSpLd1RIIcuCCSzPCXsf22nBITOCdQUtRmaBqLpqlSQ1XD6hUOwFhAaCmejSlpDEEJo+lLFVACRpHdS25NjtDGQdQCue1zb8xHXlyij4vGS/hibJBl6+FUpgtJJ7ytRPCQC4cEvuYIwOfAkErIdRqTr0sGdgHqzOXZ4MZyjpiuCltFwCk6X3s3NywZ+ZIjRS9BWm3vWAcLm8sIKlEEUBKEkkMHJNAzuB/3AXhertVJK1JAnKLNxAJ1EVZ2cCv7RVfJ5K2TfBD6H8qraqOx9gbeY9uYgkFKQ4D0cebV94R/wAQ1AMAnUbs+kMRqNgE8quptoKl4s1fZ+YA4hpuO9U0294R883hsZcUVmhj+IexIsPkf025mIZyVB6uKUc2cuL2Zqbv4iI5OOJfh4eIuGcAcIubvGl4uhqxD0rRrkvt9ImUor3aPOjITpfSq7fm5JFSyQO9T+0VvBuXZklxztW/IWvcdKwL2iwScXJUGAUyihXEAkjcsnirTf1aPPsNma0H4UwHWksociCxBahsOnrBTpWbreD0lWcgAMsaqOKVJavKxI82hVjM9W9VMC1H6ginkPWKhiM+ljhTxK9egvQVAqecWXsnk3xjrnS1FIsVApl9AAeKaeraB/dEpSlItCEY7NT82WpGri+GCAVaTpet1c3L33iKXmjmi9iHo9evLpFyzXAqmSVSkTPhW0qABAYvpI5ERU8t/wBOEiZqxGIBc2Ru+weg8GgK/sZ19B2T4uV8ZGqQlS1HSmYOtHVs7PW8Xl02cA+Xo0KMN2fwiCCElxbjV60IrC7tF2XKwF4acZKnqFEqQfPvJNeopaCrWqFaTxksk9IA1MoFubk9L08oEOJCqBQtVKgQa0Lgh4A7O5ZPSkHEzEFrJQ+nxUVNXoB6w4n5fLWCFBwepp1HLaDl+haSexWspBb4b+Dt7RkEpyVgwxE4AbOg+5S8bifQfuiX8Qj+tPqIz8Sj+tPqIpkjUa6QfvaCv4TiCH0geKgD6R6j+RR5/hstBxkv+tPrEX8Tk/8A2J9YTSez80pJKgGBYXc8uQgVWRTjcAeJT9YH5IfAPznMj+se8Z/FZT0JPkYQTMlnCgZXgR+0EYPs7PFSQnm5r7RvyGbwkefzMLPS01KkqFlgVHQ8x0PtHnuYZYUElB1oB8Ogd+6fusesJyGWGKgVnzb0EdycnRxPKSlN+rdBt7Rzz5rZeHG0eJlZNxX3/fzhj/E1FerUUrAASsFtIbxceu/lFs7U9j3SZuHSQGdUu5YCpT16dKRQVnmOdfS/vGhK9BlChlg86moUDqZjQDurJ3UDwqN7pO+8MVZ2ZgJ0grrqZG26ZaahO1QBW93iuplHY0O2x6dI1LUpB4fMbtuKjwrtDPImiyZVmhDqICkDQF1UFBNUpQF1VoLjhqkFIBg+eZCwVDSksk7IFi4OlkhQUFhtadieUVSRjmU4FQ50moDkBXDYuKEN1gjA43QsqSFDhah0rSpnAJFCAthXYgwrxoKscSp60a0oIBUklik8aWcuFEpLg0YmMk46V8ITNWkhVbgsxpqRpZNdyoh6AbqJs0LUdJuHUCnSzspmSwcGzD6RX5k5SjoB/l6nbnWnjWEyNaRasL2gxcxSUImqloZgEq0uAbOmp9S7vD/DYM6NbFRJJPeJBLglZSCXJr1r1gPsVlSfhKXMF6IFAxFKEg21hqG21DDPM8WQSEhZIUbhzT4lS6viJUxqXqK0DwyFZHhpmkJGp6gggg1IoWB4nqGIelWvDJGMUVIKU6quFFKm1M4ZLGtBWraWciAMikSpKNc+YFTFJUrRoCmfgSAlPUqoelosKpgSWUAnVpSkqoVCq1Mil6h+b1pG6A7iuZj1JZTBgWYnSksL6qi5JLM1Iln4wJQFKKElLVBehexJDnh2J73qYrNkBBIACiCoBakJcWZ1UqK35RVM9zCRNlnSlIWi6kEB2G4SllG5FRQdTBUUbsEZvmPCdKhQfmbiBJ/IQTerP5QH2X7N4TH6504zVLcBhM0pZmSwFdju3SEORImY2cJCVKCLzVCwTyFWBj1fAdnsPISBKSpIueJXEwoFPtu0JyOtFeNfZzhMllyZaU4REtCQQahyoPxalkKUSz1fzgzCTlrSS2kpJBB2IPhy+cZmWYmXLUaVKUIv31qCEuRtqUPeCZb83s73cblhU/tEdldIGnTwDxAv0+7QpzDFlSkpQAVBQJJcaUipvZx84fGWd69RfzHL6wtxWWBRDhw7ks3qRWEkmikGjiXNJoakM5BdnDhxE0uYg8KqvbcdNmiPD5YEuWAck0ZLkmJ1yAxB9OjWcCu8LGwujUzOEJYJuCxBuwG0Rzs/QlBUTQed2YU3rvHHC/EhLkNq3bqW++kQ4zL5M0AKahDaSNiGpuKC4akN2dg6xFc/tujUWdvTazGsZAeJ7Mp1KeYhRclyVPWtdKm6UpGQLZusS45fhkoHDKY8zU+ptBK5LlmceP7RvDyQBf3c+cEPyFN/veLb2R1ojkh1EVYfd42AgFi2q/k/WBZ2ZBNAhZPh5wDK1FRWvTrNmAdI/p1bwvZDdWxymcIinKCQS5AFz83iKQsbGCMStkmjtUDcnp1rB2CqZzh1DS+okD7JiKfjk6wihJFK+kcIkLYpa6idKRQB3vz+sZIyyWhZml1LIAFSWA2A2hchwFoc0YAed4q+edhpM8qWg/DmE1YOlXN07eIiz6mBKvTb9ohlYlJ2PyryIh7oWrPJcx7IYzDudGpP9SHVvVwz7XaEE2cR3xpNuXlX7oY+gCt9qRBNQk99AV4pehcbDk8Op26EkqVnz3PnId9RHlaOV4kHi1At7/t92i9f6tZWj40uYkAakELbmkghywcsoeginYXIPiJCioJB23I8fX0ijkkrJpNuhRIzBa1EJdKWNB4cwN+X+Yc5JgnqpzWnTq33YwwweTolv4fX6QfLwgSCxLhw43OopFtwH8YmuVNlHxtIsuSZ18NCZauFJZjpt3inUgVmJfZxzaOcVi0tUgJ0pDOhOocQAlgg6xqUToWHSXIhRhpymdLklQSWBKmSkgnUafmO35oAM9fAUqIOkBVAdYJIqDex6RROJJploE0S0/EdOlFwj4JXwCiQdL6A/eFXUbPRfMzYhSmIlkgkLXqUrWq4Gnu+QHo8V7ETVgpsjSAAwKSa/muCTZx52gMTVTVGRIQCFHidJKkGxZVx9Ge0MpWCSoOUufPmFCEFcxuMlKlFCQLilCXBueog/N8ApMoyEf8AyKIQOFSeIsFXbT3g4AbhBDvFnyTI/wALK0JrMJGpbqQGdzQhz7O8VnGZt8KeJo0qWXKakgOVXN1EW2Hd5QJ4Nx5ZeOxPZ+XgpJHfmkutQHTuperfO8PlJJqKdOXm0VTspmk1UuYsq1zFKY7FKQkF2oBf/wDMWTDY9SxZ+ZND6frHNJ/Z1KP0QZ3hiuSscLhlBwSAUKCklk1cEPTceIgnD4zUhKkudQSQ4IYU8n8OcKe12azZclJkjjMxMsOHDrOlJPgSP2iCfmmIw4lyEyTM4UhJ0qIOzrWCEps5s20I3Q6i2ixLnEUYvs7/AKxkp7qDbDpSBMFNxJBUtEv/AGuUvyYh284nxIJD6Sk/L3ZX+KQbwCqZOpSX59fsxwQ6XKR5ennCaZNU5DLf9Nm6/WCMLMWe8GPi/wCrOYTurH6UhgMMCRcUt/ne8L80wKyl0JGoWNy43cwcFqAqoBXLY+sb+IUu7h67sfB7UFvaHpMVNpnnU7LcRqOoIUXNVJIPmEpYeUZF/Xia3+/SMidL7H7v6DpUtm3POOpkwsQKH5QFisYUCgB/z4wtk5pM1MtL1oRTzcs9xFXNaJKDeRr8FjXqxNfGojWgvaOpKgT9184LIoL+X6xlFM3ZoERJALs5+USJmE3SwDMTXelOb2jpJd22oaN6fW0cqE0henQ//TdyHb84pvyg0BsmUtRGl62cfPpHEuWd4CxOOWhI+KAklgSg6kpO7nSGT/d6tEhKlANUc3gOWQqODjMMQFAoSTs7PQON28bR3lmHTLQEvQdSTWtX3d4U59mcnByzMmniZpaKalUsOlq7R3kOZifJTNYAqD6Uq1sHLEsN2+YhbzY1YwPcQiyUwB8NRmaipgBuNgKgn+mj8qVMSYdenVNUX0h2ZiBzKTY0LRWO2HaBpchQ7k1Q1OG/ltWrsGcFqGgJ2inqyVNukUrtviJ2Jx34eUU8VQdXCzFTlQegY2hThZmMlpUVS9cuWwKxVIFhpUmh28GYtaDMxliRj0zjVPFV6PpULtW/KJBnqtKkpQkIUACL0AuNgevWNdKh1G8iybnCzUIA9flygROfYhCnGlnsQW+b/wCTExwZv4/bRzNwxNrfWDS+gOwuRnqCQVJUlQCuoG44hX22iaXnWHSoqEyoAoocwxv3mJcjlFexdA4+sJZinMNGFiTlQ/zrOTMLIq92e5owG+0en9gMgVgZWuaEmdMD1YlBJI7wCg4AqCG6wk/037AKOnF4pLIvKlKDFZo0xQNdI2DAlnte+5hlqySQUAF2ZSk7NdNlPvtDLGibzsqPaTMyVkqSkJSG4kpZgXJchJa4sDttFGnLK163cCieqeY8YsPbvCrlFBUXehJJLU7rnajDrFfyPAq0gEF3JA5OTpHQ1gSkU44JF/7IZkEyAhqlRBNKMkF3Ac084tMuVNTUL124iKAPS1/aIuzuU/Cw4lrYqqSLi4NH3t5gwyUgIDO23g+9o5nk6LSBtCVAglz41cFwbsGLeYgrKswStJCynUhRQbVIblahdoAxq9KeEmrb+O+9nv8AOKgcyxGFmTFokBcrTqmHUE6rh06nUSG2cEKPSFTpjONo9LRPF+vP3drRo4mlSTTmPUxX8vzVE1CJiKJKQqqhQXYkXP2Y7XnMt3dLBqgs7n15esP3J+Md6wRten39YFzGYlAchhZ3a/Wwil5n/qBJSrSgFbOFUZh0dgXhRiO1RWkJKBUgr3CmU7WATbbwjNjRgy64qbiP+kUJHNSVEp6aQzlzcmIp2d/DQPjKAJOwLAAOXSogs1zzpyEIcF2rqiTLJmO3Cl6eJbV99YeYvDoU5XK1rZgNLqAKgavtSoerPE7aKdUS4THLWhKxZQcd4U2oLRkSycKphpAA2FA3kKRkJ2kaokkzDKWupATSlTXwNhB0jAitCG/NQk+AY0+2gSVJUWAUvo7HYDicPevOGiVaWBJJ+6NFUleScm6wdyUn8rk8y3uzQWwAqr0eFuNxqgg6BXZwfUDfaIcLNWw1GrVIDV8PrFOyRNxbGfxg4BDDx9I6E6nr/mFoQQXJpzJf32sKQYlaXbenLeN2sDibTKH73gXFZWkSZnw5aHKVMyE7pLhm4nr4vDAqDQNiMUNaUPp1BR1ctJTQdSFb2YmsGkC2DryTDzG1yZSy1CpCVEC1yCYYDDpSABQAUDNQWA6CO8MpISEpFE7DpVj13gDFgoE5SllbgsLaEtUO/wCnTrBpJAtsSYyYZkmcurLmBKdP9AZDgdVElor/APqPLH4eSANLflOwsANtjTodoseIxyfwaTqGrRrBJDgpHerdlH5xQs9lLVhtSidXxVLQhQchAHEVFnLq0kG1bVollUhNn2CMqXLlzFkLSkEpfUylFyB4Ap+zC2TO0BngfNsXMmkLml1DcC8JMfiFqLbH3isYdhZzUSyzM2QPzP4H2aI5ucy2LHwiv4TBqN4cYLJSu1Bz/eGcIoRTk/QsxmMK1HSC3WH/AGPy9CD8eajUwaSggnWs0BYXbYblXSGeD7PSkmo1G9a+0WzsyuXKnalJK5gAEhABLrP5gz90fPpGlJJUhVF7Za8sSuWEypvFOmDXMLAhCAO41OYHiY5x2K1SZyknUEKUAWdOoDUbP/UB5GAM3xX4WUr4ygcROqQSgCWmpAchvEi5t3Ygxyfw+WpBQRNm6pmjiJdYepKXtpe3hsJxdDONnn+eELTh5alairVMXWyhXhbu1ILCnjtcuxuToQgTl8b1QGBAZq/7nHlFIyjKZmJxQTTWEqWkuwYFKSPLUPHyj2DLMAJUtKNLgBna9XJvZzC8jKwSQZJqHFDTk/gT97wvViC5Je7MXNv6ehaDVJUC4FH2p5MT84km4dK0gKDEmj86PY7tE6vA1pFdnYo1ADHmmtBsdTV2uIExckKCkF+IEEAXejFvOLGvLQmoALcrwI4CuZ8KD0aJu0Vi16PN/g4vBy1yw/wSrhWmjHdjcfV22gBacVPSsSJSiAzlIewu9yfN49YmS9YIIDFqEAvvatIJw5CQwDMGoGbw/aGUsgaxg8STkWKlka5Cw/Ql+nSDMJkGMmgPKKN9xcczbzj2DEqLbk7U2f8AxHOGwSRWpNCanarXb2hnNv0KlSKplHY5Uj4c2WgTJmnSUqmJ0Au/xA6akMBf6xb8BMlrB063QSlQNK7kixtQwRhZ5AUVACrirluoangHir4XPvhYqfKmp0rUoLQqzyyGSWcuRVLf21vGq8sFt4LgEiMiurxIUSpJoS4dvpGQuBerH4TyFB7xwJgJ2JfpQx2qadqRwC0zTR9J9jX11CKADUppUOfs+cRzjTly9I7nKokGnOrP9bQNisSNNHelvH5QzoRWRmSosaX5kOwZ2fyjvEYgSwTpUtTAhKBqN2Hhfc7HkY5lzSWYEqdi9AOvW9uvKCpKNAO5JJ5XP+BASGbBtExTUazkvy2SDXbeJ5GGCeJyVHegapLAbfPnEhCrmnQCviY7TRyXYbQyiK5EqVPYeMRrCS9uoPKMK+Z9IwK+x5ekMxROjs/h0Bbp74IUHoBdkpskWoICw3Z/DofQOBQqCVEEvyU49IsU5Qdjy6NTnzjSVgUZr+XrCOIykzzrtHlOFQFy5clKlKvQsklq6rv0EUpPZu9/t9o92m4dK6FCSHeoF67c4Em5Vhz3kDpt8oaODN3s8dlZEBe/6Q5w2FCQzCjWj0BfZ6QqpSyv7SW6U/xGj2dw4ppL/wC4v8/tobsAohlF/PrvDPKcbPk6lycP8RTBKFf0vdh15xaRk+HSxKQa01En0DVg8IQE7AAClLbMInKX0Oq9lHyvBlCzjMxStSwXlhtaUl2dSAHBszli3hHCsXi8fOWZaTKRRJUaEJq4J5OCS1SzdIvSpgHOrBh905R0ZbjcAcoUPsR5V2dTh+NKwJjEFShwkFqaXDVAsQTDhOIYkKZxevPcA+Y8jEE5SgOFqbv7v5wlRO0lgHdlEvd3FANv3gOVDKNlkOJAF2Z94hmYpL1PgzbwmmZgGLB2szHqIrWNzlZUwcGjMRuCxcmhf1blA7DdC8TsWAK/MBudX9oT5XnAnFTOSg6a2LOzc6D3ioY/LtaR/OJABoxfalz49IK7LtJK9SkB2v0HW0K3aGUKLeEOXJDbClORcb1EEypwBI1D5ffhC9M5D3SCEuSHtcdLPEiZqFUd3u96buKwgRoJiVEA7Uc38/f0gebNQmYwUnUQ2kqNQ7kgOflyhFmeOlSAS6RbZ6Pty8vnFQndpVqUVIBo5AJ6NyFDvDrQOpfcwznRpCXCiagCoYE1u1By3imYSas5qCHUuZK1kFlaElSgS4eukJDuzk3pFdzDtQsE8WqZpCUoABSlP5nd7lvFo32M+PNxonlnSl1AJowbhHJ4qotRbYlrskj1bSd1B/GMgWZNQSSpaATViEvXnGRzUyllnEgh2N/ukSy5TL3p7+ESam25WEdEih9/0+UdVI5m2czqmpobNEc2QKOWYuztU8636QQmY1SQwqTtSI5igKk126D1vGqwJkeHb1cksbij18I0rUWuD0NI1K3FGeCBLNLffzjUazmShtyWvvE1T5+8QFwQP8il4lCwzwUBkE+WEuBuen3/AI6QOrE6aKLB2r1NG9omnpL+Tk+vvA8xlMDe9Ry5PuL0hG8jpYyC46fiLSky1VclSilg9gwLwfJCiOOh3Dv6WYXiCVKfYgOSRZmUwNrlt/eNCYWbSQ9SCPDfeg67wL+w1egw4mtg1g29Ca+nzjSV6nc0q1NuUD4W4fkW82NvIwXMlhhTfaGtsVpIgKlUAO/LbesSpSav5Xpbf1iTa1LdT6WiNCyDpv1JHmPl7Rv7MB4lJAuWfp6V6vHKEgFwwL7Vb0saRNNRqcef6wo/FKBo7eFWJselDE5FI5GXxxQtZ6fKFuYYzEJpLKFMH/mGpUdnFAKHaAcXmZDKKbkBnSBcsXbelyABzgLEY6gBKXKSSxcNv/4kvR28oFsdQEmY5viyycQkJcsCk8JJJYgAtR9+XQMKcxKElJooqUouQlwzoGkhld9mBNEiN5rnwBITxLZgB8iA/wBaRvC9n1zAlWJWSaMkFgmzpCrFTUYeTwf7Gr6BP4mpKSpAYkn+Y5c0qdPOjO/SNYLPjLTpSlJUQylqqT0c2FqeMWmfl0g6RMKWDITK3PQkq6decV+bNkz5iZMmUljchwEAcqBz1asAYXzFTJ6wJaNy7UFT4tFnwmCmIASUJVqPEdRBHM1qbmt6dYcZVl0uSgITbqQa83s8MJKAVagDSgLV8nhGwiqRlqgSpHCSXIUdQYMXIbdhvtFfznMPgakCZrWWdhpINaEBuhq9C3hbMcFLLMsJDlgW1Gzq9vtoWIy6qirQVKayQAlIBADFzuS5YuYKYDzfE4paqEqLl6vfn4tEM/AzEjiC0hXiH9Y9kk5chhSg8Gvv0jiagKJCkKUKd3SU2udTF3Fq+MMuQDjZ4jkuB1rW39QHk9z97R6ZlajhEMlKpjhyEpFFb1LE8vKGmEyNEpa1ykJQJlFhq0sUkFquXpWI81y9bS1yio/DUSqW7BYItXkW8NoM+TuxeOChEUDtNO2lSgHLagoKvuAq8ag78ZJLFcqahRAJSZa3FKCnSNwlj0j0fFchdQp9T0H3WOkpUAGb5Qqy+dN+I6iNJFE6C9+Hi2ABhvNNH5mn7ttHSqZxu1g0z+VaWcN6t92iPEgJqeg8/wBYnt9PlA0+W9eTt4nkNzGZkYSAA3h5+UFSlnf7pC9CXNfD0g2WLP8AfWAmZoin0+71iTDqAHEAP1P0jsyQ8czVff6e0bWTbwQYpYHGS9OT+hjlKhf5xWs/zcadJExHEyTpcKAZz0FTdm0+DuMrmJUO85ABL7EhrmmzwjeSnXASslNA6j5cw7nbwpHaUEmrcgBsPl9I6NBtua843Ims56/f30g/2AJEoBqN5ffKIlvtUfd+rxIuYwvW58OvL/MV6fjlF24WDqLhiyiSxNG0g1qa9IZtIWKbGBxI2ehIfz2fwMbSofflX5QDhlA8ZV3gSC5sk1v8qbQelAIfY2b50/TlCXbHaojCgQqhHU0q7frFe7QzlSVOzu1wWDcyK7D3jntjmYw/dmlJagBD1sS4Leb7xQF5xOUQVlRDmpOxHt3vfaMNFey7Y+cEoSVi9gTQiru93rSKpmOKSSdKdKlkh08RAIAKQnagZqeJhxmq/wD+fUAG0pKXpQsCAB0iHshktRNWXCSrQkEFIIoVuL1oH5RPWSyO+zfZlSRrmBlF2SakC3kd+kWmZhCwYOBcsK8m8yIYSMKAHU5BsOXNum9YhViVg8CAAGfVdVLJrtZz+4FN7B2+hJm3ZhM9tQKQBsd6uSaPeOco7MysO5Sp1W1EsSLge3tFmUUzGB3JZwCHFn+VYgkkEuDwihJNLs4Plt+sbIOwCmRy1PsX6PXnBEhSjQ1Ar4+PraDEJRShcvd3++kdrkgt7Nzv+vWFph7ICXO1cgK2BDbAD75xxLw5fiDdSOnTwidkpGw6lhU+7/SBMXi1UOpJLBIBYU6GDVm/oLJApXr62PtHYYDavl5RDJlqUdRZmFAabc+cTTlsP8QKNZ0JoYMNnfY9KxHiZyTQhy9AC1xz89vSAMVNJLJJru1malX8I7w0hVlKuw1iqkjcDU9fH6QyYGvZXM2nr+Ktkkh7uDsN2jIbJybFCgnS2q1BZ+sZFO9ehKX2XGQOIefyESy0jUzRkZFInOyc/pEMzaMjId6ERBJNB4wUi4843GQEMzfP73gZf6GMjIEgxEsygp/d/wCJhfkk1RmEEkhk0JfciMjIgdXotKx9/wDKIU3PhGRkUIHM+/8Ax+Yisdoh/wCCfcB/WMjIHJofj2B5Of57baLbVKHpFrFx4n2jIyFWx56PNP8AUdR+Of8Aaj3FYS4n8n+xI8nVTwjIyKIU3iT/ACh4D/2i/wDY9IEmWwA4Cac3NYyMiUtFEOMcsiUWJ73/AKK+g9IDwkwuup7g35kv8h6RuMjC+hphkghLi4D9Xd3gTAIFAwYLLDlaMjIDMibDDiT4QzbgH/b7s8ZGRkCQgz9IJS/NPyERYRI1ANz+cZGQstlI/tHiBwwAFFr7D5xkZDImQykj4hG2n/2MFz+6YyMhXsYJQkMKCw+UZGRkOT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s://encrypted-tbn0.gstatic.com/images?q=tbn:ANd9GcSirYsiIF0LhNviKtHofMJ_Zcimdvl7INzT2yIc7q1UVa033sm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1016">
            <a:off x="6105262" y="1465623"/>
            <a:ext cx="2686822" cy="2012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74" name="Picture 10" descr="https://encrypted-tbn1.gstatic.com/images?q=tbn:ANd9GcRE8ihxqUmztzxvGQfHCTtq6ePgjTudpK_Kewzb_If4ccOodk3-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000240"/>
            <a:ext cx="2609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276" name="AutoShape 12" descr="data:image/jpeg;base64,/9j/4AAQSkZJRgABAQAAAQABAAD/2wCEAAkGBhISERQUExMVFRQVFhQUFxgVFxQYFxUUFBYVFxQUFBQXHCYfFxkjGRUUHy8gJCcpLCwsFR4xNTAqNSYrLCkBCQoKDgwOFw8PGikcHBwpKSwpKSkpKSkpLCksKSkpKSwpKSwsKSwsLCwpKSkpKSwsKSwsLCkpKSkpKSwpKSkpKf/AABEIALcBEwMBIgACEQEDEQH/xAAbAAACAwEBAQAAAAAAAAAAAAADBAECBQAGB//EADkQAAEDAgQEBQIGAgIBBQEAAAEAAhEDIQQxQVEFEmFxIoGRofCxwQYTMtHh8RRiQlIjFTNyksIH/8QAGQEBAQEBAQEAAAAAAAAAAAAAAAECAwQF/8QAIREBAQEAAgICAgMAAAAAAAAAAAERAiESMQNRMkETImH/2gAMAwEAAhEDEQA/APVUxARqZKoyinKNNfJe5NNp1RC5WgKwpKi1JEgqGU00xisiK06SvCuAu5VoUDVdrFIhKuqFpJmVAZ7hklX0AMlV2JkpfEYwCylVzrG6Tq1bri+TKIIOayqtKqUbPNC/I1CsHdFFccMop0HFFpmbLQw9EpJqaBRwxCNkmeVVLQVvMTQ2gFW/JCI2mAucJTED5ETkXBimFQKo6EnWeSnXMCC/lCzVhKm4ym2NUMYJlMCAsyBbEMMIFGiQm3VQVKoGGIT2phyVxDzFkCldZuIpXR6xfzdEKpXBtkgTLXKU2OXdQg0mABEbG6qKYKI3DhUXY0JhtOVFLDplrVZBVgRAhveGqBVlVB+ZULlNhmlX8RZPKM00Xr4hJVsXCnEMdmEk8HVYtaN08QCq18GHXBSrSEdrjCmmF/yy3NEY9FzzVXYbZRUtcmWAFCp4JxKfpYaFZqJw2FDU2ChNMKlbGhui6emTC7lC4VZEqr5KCXnZQykSq0qRlMcsIKflQhVER9VJVnuJspaSIqAqponRMUaO6aFIBZzV0ChRtddWajmUIiVrMQBtBGFJWCoXIB1Qk3hGrOKUe4qVVHU0picGHDZNGqTkqPeVBhu4adyuWoX9FCg0qbUdkKlOmSFcUCtApxACDUx/RW/KUnDtjcq3Top/nkkCEZ2NA1S1TDPnTyVXcOcclm2qFji43a8hK0MO4MJe+XHZO1MEcil30g25NgsqWwnFKsxEsFpK1WOY4bFeb4hxgBwaRA0hamFqy0FVDbsGRcXXcxb+oKKVSf0me37p2nRd/wAiAOq14VPKFKdackVoJyXV8bQHhk9wLfym8ExubXAzur/HyiecXw4cmhOq6pVLRJED19IV6GIDhIuFrxsTUMARPyW7K0BdCKo5wUNlXbTVuRByq4EqxS1auQpRZ+GO6EKJUProtPssqJSp2zRYAVGMAXVKoC0ij6wVA/YKWwUQQBKgoGQl69YBXxTiRZZWIY8jwm/VAY1Jus4cXY55Zk4LTpMIaN0nWwbOfmgcyyqA6FR1VHfTBSbsIQVFW5guQiw7LkMbgqKDUKE0zkruEDOFpFmPlXDEi/E8t+aSs/E497jYkBNMbpaBqEPEYvlFrlYTC/cpukwkdVNXA3VyTdRUqS2JValMhGwuCnxu/SNNypO1vSaHCWcnPUAA9yncO6g5sNaYEdz2WXxQ1KpaBABmAM47T7pyjh6dAc5s4CDEmZ/1+69EnHjP9cbba0H0Whvg8F9hPa/2WXieDvJLucmTl07nRZ3EPxGX2aBGTYMuJO40MbprhOIqiQ8GYDhY2adz9u63nPjNZ3jbh1uHDWgPc1vSxPkq1eL0mZAvdYCfa6PWe2OZ8D/4j2HXtssrFcNaZfS5Qc92noRoufH5ONv9mrxv6Hp8Xrh/ipu5f9YA7iLlP/5Dags4yM4Nx6pBtJrBzVC1jbEy4x3AOvZKu/ENIuPK2TFnP8Miegy7rf5fjGfXtsu4+yk7ke+8A3zg6yFp4XGioJYQR0XhanFBUdy1mAZgOZblB3BM+YkJ/D/mUiCx0gZdu4WbJOr1Wpfp7DkfOdkUGM1m8O4yKggjleMxv1CYqVSsXpr2NUxDQEq7Eg6ILQ5xIItuj0sOFja1i1CkCU04tbmUFr4yU1WBwgiVYlF5wg1XN1XCiAICgYfdO1SwhE5FBpwLKKtSB1RGNxXjlKm7kLwDkj06YIBnqsf8Q/hd+JIIeGxsBM91rYHDOpsa1zgSBEpZCK4muWiyVDua6cqtQPCM1nFcwEK7npbG4ssZzNbzdBql8BxQVgYa5pGYITFpkwuV/wAsLlAvj8XUaPDCyhi6jz4jPmtR1HmbcaLOGBcJj+kUfDDxw7wjr9k23CAmeYELJw2Hq85LiI0E3T/O4yB87INFmDTTaIA09l5p2IOUn1RKLi7U+f3VRt4hjIkEHfZJV6pgRMDIA3BGvX+UehymnDc23I6G4d5a+SCzDmTcjqC3M9xud1qfbFquBpAEvfJdlebaw3fqhcRruIEHxHS9mjMwNBPumiXFxBHhEQb3OpI090mW8/iFr9TYGwM38ikve1CzKIJb4b6WyjWDF+4Wji8aKTBzkuzIFuY9pz7nL2U0aXL4nGwG0dB629VkYqlzv/MeDNoE2AGQGkfyrb5exg8Yx1WqRzy0SYYJAGUXj3T/AAQupOlwLZBM81h23ss/G4QuqOuY84jyyTX+FDG3LtznY630/fVd+XKeM4xiTva9FxDBU6rASBN75wSLOHzReH4wzxnltaINrjOOi9ZhsdYNIsRHwdFnYzhzn1gTcAf7TmdrQQVx+L5Lw6rXOTkzMBi/zG8jhFWmP/uyPcgaardwNR7GAiXtOmrRt1CXxHCvE14bD23Bj2MwtHhjRJsAD4iNAdfJXl8s5TEnGw1RqSOYSPaD09M16HAcQBbDs999vNeN4zxVoIy5R+luRJI/UTn6aHuUvheNuc1r2uJgkFpJgFsb9D7JlxrXu6nEGzEIrKzD/wAl5zh+NDxaSdVpim6BkO647f26ZGmyvTCL/kiLLPLW2nKFX84Nb4ADsP5V8jD35olEkQsmhVfJNTlB2bP1TNKq4uEAx7J5Jhx3MUKpTO4RKriqNjzWkIUKdYF35haW/wDGLHzVX1ro+IJ/pJ1XQM1mq51QIbwMkIibgruUyprQrgbQLKzcPa1irsfZUfVRkq+pUBjlnquRlyaoVLxgFvh6nKEvWxAafE6wzsb7XQ8bxRkAMd9h/KzauLkfCqNltGTz84DSBawXYmkYJYZtFrwO6wa9D8yxc7LQkfwowbDRJLXOM2gmR3QO0ByuEk59ZWpxXG0hTPKHEAcxJGZBs0dzC8vi+LV/zGjkJbNyCMk1xHFurtaKbbMBkA5mL2XT45tY5+j+FxhbL+aIBdNzLzGXS6ZZxki9RjXASZDQ1/kR91h18SaeHa0OIc9wbaMs3XOWl+qCMfFB73Dl5TyyDYkuaC4Hbr0WeU+iV6+hWa/9LgT/ANT4X9o18lBpB1yye7J+oXmMJi5MDOwnIien9qf/AFA+Jxc8Xz8UZ2v5rO30Y3sSbRFs8oyyMEXE+SFBiZBPaPcFIN4w4NPN42yIDiQQSTcOFxYHVV/9Vb/yYfKoD5Q5v3SdlhR+HPiPKCXTeYtJjTNMUmGLmBEQCb73KmvxCk0AzU8WQ5BNgM/EBqNNFLcexwhjXF/KS0PhrSdAeUz6HZdN6Z7Ww9BzjEWHXIf7bBLYziTgfC4ta0QOYC8EkuIOUk+UgLB4hxuoS3mMf6jwsmbnln3IJR8bXp1OWmSZcBdsnPIG12yfJPC9X9Gwar+L78pdcbQ33bn/ACtBvFixpdVc1g5c3uFpsLnyHmvLYnhNPDTUxBgD9LGw5z72DQTf6DWF5zH8e/yqgY4FjGmGstEgQC9xN3eUDTrq/Fxv4k5We3ouLfjPCh/J4nuADSaQaWj/AFDpE5xKvw/8W4c+EYfEEGL81IEnQtaXbZ3uvCupNbXeAAQHGNRMiL7SI81vYCsWAuJaTzG7hoBYc29zdbv9ZkPfb3nC/wASMBa1tKqAdXflyBloSvoWFNLlBB5uua+KU+PVABJZaWkOhxmDAO466aXXsv8A+d4yvVNR7qgNOQ2DMwAS3S5gi658u+/bU6fQDTadF0dEnRxzi5zeUjlMA6OG4/ZMioSsdNCCmDeFYPjVUdUt9N0NzpyREvqAGZU89rwqFkqtSkFFRVcNDYJZxnT+FZ4hULxMGVBzabVz4AmRCDVrNYC9x8ImdbK9HENqMDm3DhNx9lFXJET9NUuKlpNhNv5WbxziNajT5ms5iDk3/rvCnhPETiKTXRykZtI/dXOkPmVyuxpi4hcorzVbDA6GB1+6GG7CwT7aocLzMxKpVwJi3iE6G/oqEKgJAgn1Rmtm0ypc0t0I8oyQKuKg7C99Ow6qKbr07ZSQLCwPkvNcS4hXpOlrv/Nyjla39FJsyXVNDPXOStenigQRT8QGd9TfusXjPCar2uIbYw513E1D/wBDqGichtorEoZ/E7cWBzcrKrAQY/Q6SIf/AKg23haFQ1GUWh7Wy57SCCS2GAmJyM29FhYPhzqEmfGYBtFv+sDJvRatOs2pT5B/43gknMiSLZ5jO8LXLn45L6jM47ue2hwOvTfUlpgmPDnEG0eixqDxyFrXltSZk2GeXhA+6Pgqf5BBdSAf/wBqT3QQMjBBjyWZxPEMdUc17azAHOuOR0AkumLaEdVrhy48uVk9M8pZO3oMZXcMK025uenJtBHiBz7pLD1HfmAcoNMjpoZkhuROd1cYrDjDmKlR4A5myzmJLTIBBNxnZK8F4lRBcTTqmwiS0e1ypxvGcbaXdjX45U5WUg0czuY26Q2fsgcJ/OLi4tAaLEkeI9AJkm6S4/8AjDkA5KMsAM+KT5mNkjhPxpi68igwUxFy1vO6LZHJp7ha4WXh63/UsutHivA3mq8xBcQ6BBPiEkxmBdNcKYylAtUrX5GgzBvmROouL5LPo8KfUc6piK73lp8QrVIDeWSWgZT0i11ON4/SojlomSWtaXGwieYgNaPCI66Gy6W8rxnFJJuicR4aav5tSryucCZu0gMDXBjWzECQbRqTK+evwDqdZwt+pwA1z2nNepfxd1Tlm4ILY/7O1cd7Rr9FlHCPfWLHF7Q4nlc1wNteoU43x6WszDT+Y4G1zMwNDv5ei2W4lsRAeRDiAYPNAkmLAftmpq/hl1ES4tqNOXN+qOjxcfLJZ/C6bRzNJuLCbi+h2z9EucuyXOj/AArCCpVObWTJcbkz/wBTlN19Q4EabGBlJoa3ONSdzuV8z4dhyIAJAXteA1nZH1Py65cm49pSqTCcotWXhHHb+lo0qh075xksqM6mRcaIZKM2pJzz+a9FMtn5vmlA2tn5quceqKKfwfdCq0va6ALz0v7FUfTNpiFdlLLqr8wyWVKVsMHyDMHYwq4TCtpiGzvcynOaB83QXEHZAJ5G3RVc0AeHP7orqXX5opHZAGnVdFxBXKXuAOYXKDzA6+o07W3TFKoc/r82SbHnXr1jcojXSYtIudbHf9lVaVCs4tE+mfnGQuszi2He8coDYOdhvOmZTzDlrHdWqMt17/OiRKBw3AU2NhsTrAhHxeVggU2nO30+f2mqV8wgwauEHNLoEmwJzOll5TidN9Oq6Z/rIr6kcGwCYExmQJAO05BZHEeB06rpLb6Eb91dMeAwnH6jBLp5Z0nS1oyKdpfiJjuZ0czgIAdcx9Fq4v8ADPJPIYvcfTssWrwYl36OU9MvZZvDjezysCp8cpuuGBpb2Eb63QBxsPMGD6/PdVxvBnwJF/LmHmFn/wCHUpE+AkdM/QrX8fGp5U5iqvM9vO0GlIdy3lxyh+dgemoXrqzaeGo5NaTbkaPE053meUEcsjO8GLz5mjxCixratYFpaQWtMcxIggmP0gECxIJ2SnEuNsqkvFVh5pMAgGTq4uggpxnLqSFz7XxmKc8nndIkwHO8N4I5j7x0WW+te8SM873jI5yNln1sYJjmEWmxOUWaMoS76znZAnv+w+8r1Thf2579NujWdcNIggmSYaDc5nM8x9AnxxRgY2T4hYx7e915+hwHEVSJBj6SvTcG/AUwajrbf2l8eP7T2TxHGH1RyNnl5ubqOjfPVNYHgjzf6zK9XR/CjGf+2R52OyapcMc2LZ/IXG8/pucfsjgOCgZmdbD91v4PCMaJvsLD5ug0BeIIP3k/stLBUT6387yIXK2tyNLB0gcjPf2WjTFoFvmaXo0WgQb227dI/pHa4jIHXb55JARtIax5x6qS+OpHoqB0zp5SNv3VX57/ACft7hUc6uQfbY26qP8AL7+mnUoXLBm09JM3+io15GtiRE566/NFNB31xPdQ4yB/CExkXk9bRMZX2sigi8zHzIJoBWfoJOV9L/19FJveyvVBI8Mby4SN8gRpKq0k5i2+6CZJyIn7KarjBvbX+FRrI6dVxE6z90GG/wDFmFk+Fx6w28dyuWqcDS1ptnqGqU2GPMltxtHzqi4ehJ6/Lp5hEAtg9be2yk1+UjmtNhbXrAsmGr0MP08+g090Z9KRlb2TDBvHQD7rmMGdv5/dMNInDGwH8bJyjhY7I5OViTrGmSp4p+eyDqrIFovlI11KXePn166Jqq23W+eXTy/ZL6xNxaw1H1QJ1qIN41+TKVq4YeZstZzBmNvqEL8uct/hUGG/hgk2Sj8CCTbL13XqThLH1+euaSxLA0dOxHzJUecq8MY63LlaM/n8rLrfhSg65pNPkPsvYf4l8p0MRbPNCxGFIyH8gqy2ejp5Kl+GqQyptA7D39k1R4I0aAeS3qOBJ/UB0iROfrfpkmv8fMDt9lPKpjKwnDQL6fXv0stOnhABrb+fuU3hsKXaHp1Whh+HgAnzB9LdT5qauEsNhZOVuvnceUrRpYYAaec2geyu1mUDfoJz3+QjsombwO3pvnfJFUbRcIjTeT5pluGnMZfApY20xGoGszreBcBG57fPSVZGbQHUo1v+w0/ZQ0xbX7R7KhF59Nh09lPI7e/yB9FRNV0aRn+0/S+yCH21GW83i0/Por8g9dhnv1yPsiNZJzgXBznXL29FFJVC6elshvmTGmtu6n8nWD19tvlgtAtF75Gcr/M1zh6DOTomGgUiI1E7iD6HLRS7sL9InzRPzh0y2t5LnVL/ADX6ae6GqOtttr8CBiA+3JBuOaSR4TmWnUjvCvUM9R30zmVUENEARB6kTcwPM+6AdZ/L/wASbgWuRM3N8lRrj8J6TbuiVKlgbT0MfUqgflN9bDrupSCQeilD5+oC5FYdGpsJiN/ffZNnEHIX0/efmyVo0o2kkHLUCPKyYBgnLbyv66/wtII2oc5tfQgQPNM0zMAjLeLa69EGm0G1jG2Qyv5d0010aX36fOmiBnIf0dks505R6afPoivJ+yGH9o6axeTpHzNEc4zIj52jP5KhtE6+nXW5+WVw822EanU7emys0iZzI1iev1It+6K5uGEXvGuS4sA1tr06zki8k369euYmEN7puDMx6R+3rKIo4TaPXO+gVf8AG5vONz08tbrsje2u0X32uE1SdyjLKPdRQBwsDM+t7IFfhhix65XT7qkn6+Ry+quyCZg7a6bwnQyjwgnOQfmnqr0+Cu1Nrf0STl5LXbU9fnzzCh1Tv2n2To7Ap8PA2+FFfSF9vv3V2H5mFFZrSIIn2gCcp7KgApDUfJt9EdrPWcr28+0rmsy6ZHbK1zOc7KwZl7/OhTEVJi2W1/PbsqPk79h3yzRgwXtvGfzdS6iPhyTAtzDr16WBN/OEdlQem2t/tBsudRj+LX6+pQTAPzv79U9A89++v8qvIOw20M6zGSG1t7Rb+vndFFLUm+V9AfJNFDS1nvnexQ6lNxtFr/xAP1KbYzrsPk/LKr4Fjb19kwKtZbX5sopBroIfLTYFpETJBuNdM8wiurDMfXL0StenzEEOcwNdPgIaHE58wI8Qvl1RRjTAzvc+edkN1HWP76ojq09/mqC8gTAM3y5vt5eqg7/GA1gXnz+HVXgRYgDz7+Xmk/z4zH9aShisdLd4yO1529FFNX+ELkn+a7/jEaXf62K5VCYLfrb52V299I6d58s+qCwjvprqmsPQdJ5jAtEf/rz07KoJh6W4E36wJ1m+0/dMNp22Bv2+Srt5b+m3dTzN0v8ALoqPyp3+afVVFKMhHmO+WR/lFa7L188/RU5t49D6KAraNpM/v56/yrUaUZx7Enbr1VGvmQB0Okg2yCPJAE53I/b5sqiznW01va2nzulK9TMDedST06xG6Lyc1iLSMtI+BUqUAbb27Se9tEC3+R19hnpcfM0Wm4mftmDme1v6Vm8Oy76eyZoUoi829TvKmKhrY+fTTKPRXawXO8B2/fddBm+en1y0U06ZdMm06DKNJ8lATlMTb9uqsKes/RH5AEGt6a6LWIgvDb2+3lGqAKnMbG0zr06KJJsDae4jMzt7pimwbzHvPZRVW5Sc9cznER7I7GW9vgXNeDYdLbbKALlVEPz9vv8AOyAXm8Xgkff0RXPIEZ+W+0ILql75fCqKHEXg9PbrtmiMcNxfcFAeycoPzT2QsQ5zWnl/VeBoTt9PRZ1Wi2/z7BVfVjfPdY3DMRXcCalLljflve9hPvmVpExGiAlSsfkZoLqx2O0n9u11NgczruZ6/N0N5vuCgl1f/X+egQm4udIIEAOj1+iim7xXI3mPSURnUkRl/SmiaTCIJS2Mq+Gxg3vtJvFxpN1LnbZX39TP0SpZcmRGtlRjUsJWNUudVlps0DKDFyPIehOq2WURBnv0tsh0aTWwAbaC2Z5iTuQb2VeI138hFIN59OaY7Wz19U9qZ5BqpWbTrvgc36oExJE6wTeFygHhqkfO3zzT1Mkxp/I6Z/wuXLTIjsQOnofm65ta/wAuCRf5uuXKVUNr3B8pRKbXOF+8iPIwe+XRcuUDmHoEWNyIJ8zMCcsvoprO5THaMzmuXLVRBqAT5+39o1Gqdc7nXKRfvdSuWdXDLXiff0CrzgyLqVy1qJIB6qzHgesd1y5Wo51a0hLVahsD3tqf2XLlKsFZQB+eyIwAea5ckKsamW37IQdGRMTK5coBPxAmECsCuXIofPe52PbZTRdJ3Os+q5coowPe1rRafrn7rmN36deylcoKNPSB+3ZCfUHi6Zm+ma5cgGyoHZSdSctPcrn1gGyMrDPMzaTnmoXIPBfiT8SYqniixjiLjlANuWJ3vrmtf8M/if8AygWvbyvaASbcpEkAgaLly9F74uU6rcLYGQ0HebadYQHGT3E/ZcuXB1BdVZqdtDt2XLl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data:image/jpeg;base64,/9j/4AAQSkZJRgABAQAAAQABAAD/2wCEAAkGBhISERQUExMVFRQVFhQUFxgVFxQYFxUUFBYVFxQUFBQXHCYfFxkjGRUUHy8gJCcpLCwsFR4xNTAqNSYrLCkBCQoKDgwOFw8PGikcHBwpKSwpKSkpKSkpLCksKSkpKSwpKSwsKSwsLCwpKSkpKSwsKSwsLCkpKSkpKSwpKSkpKf/AABEIALcBEwMBIgACEQEDEQH/xAAbAAACAwEBAQAAAAAAAAAAAAADBAECBQAGB//EADkQAAEDAgQEBQIGAgIBBQEAAAEAAhEDIQQxQVEFEmFxIoGRofCxwQYTMtHh8RRiQlIjFTNyksIH/8QAGQEBAQEBAQEAAAAAAAAAAAAAAAECAwQF/8QAIREBAQEAAgICAgMAAAAAAAAAAAERAiESMQNRMkETImH/2gAMAwEAAhEDEQA/APVUxARqZKoyinKNNfJe5NNp1RC5WgKwpKi1JEgqGU00xisiK06SvCuAu5VoUDVdrFIhKuqFpJmVAZ7hklX0AMlV2JkpfEYwCylVzrG6Tq1bri+TKIIOayqtKqUbPNC/I1CsHdFFccMop0HFFpmbLQw9EpJqaBRwxCNkmeVVLQVvMTQ2gFW/JCI2mAucJTED5ETkXBimFQKo6EnWeSnXMCC/lCzVhKm4ym2NUMYJlMCAsyBbEMMIFGiQm3VQVKoGGIT2phyVxDzFkCldZuIpXR6xfzdEKpXBtkgTLXKU2OXdQg0mABEbG6qKYKI3DhUXY0JhtOVFLDplrVZBVgRAhveGqBVlVB+ZULlNhmlX8RZPKM00Xr4hJVsXCnEMdmEk8HVYtaN08QCq18GHXBSrSEdrjCmmF/yy3NEY9FzzVXYbZRUtcmWAFCp4JxKfpYaFZqJw2FDU2ChNMKlbGhui6emTC7lC4VZEqr5KCXnZQykSq0qRlMcsIKflQhVER9VJVnuJspaSIqAqponRMUaO6aFIBZzV0ChRtddWajmUIiVrMQBtBGFJWCoXIB1Qk3hGrOKUe4qVVHU0picGHDZNGqTkqPeVBhu4adyuWoX9FCg0qbUdkKlOmSFcUCtApxACDUx/RW/KUnDtjcq3Top/nkkCEZ2NA1S1TDPnTyVXcOcclm2qFji43a8hK0MO4MJe+XHZO1MEcil30g25NgsqWwnFKsxEsFpK1WOY4bFeb4hxgBwaRA0hamFqy0FVDbsGRcXXcxb+oKKVSf0me37p2nRd/wAiAOq14VPKFKdackVoJyXV8bQHhk9wLfym8ExubXAzur/HyiecXw4cmhOq6pVLRJED19IV6GIDhIuFrxsTUMARPyW7K0BdCKo5wUNlXbTVuRByq4EqxS1auQpRZ+GO6EKJUProtPssqJSp2zRYAVGMAXVKoC0ij6wVA/YKWwUQQBKgoGQl69YBXxTiRZZWIY8jwm/VAY1Jus4cXY55Zk4LTpMIaN0nWwbOfmgcyyqA6FR1VHfTBSbsIQVFW5guQiw7LkMbgqKDUKE0zkruEDOFpFmPlXDEi/E8t+aSs/E497jYkBNMbpaBqEPEYvlFrlYTC/cpukwkdVNXA3VyTdRUqS2JValMhGwuCnxu/SNNypO1vSaHCWcnPUAA9yncO6g5sNaYEdz2WXxQ1KpaBABmAM47T7pyjh6dAc5s4CDEmZ/1+69EnHjP9cbba0H0Whvg8F9hPa/2WXieDvJLucmTl07nRZ3EPxGX2aBGTYMuJO40MbprhOIqiQ8GYDhY2adz9u63nPjNZ3jbh1uHDWgPc1vSxPkq1eL0mZAvdYCfa6PWe2OZ8D/4j2HXtssrFcNaZfS5Qc92noRoufH5ONv9mrxv6Hp8Xrh/ipu5f9YA7iLlP/5Dags4yM4Nx6pBtJrBzVC1jbEy4x3AOvZKu/ENIuPK2TFnP8Miegy7rf5fjGfXtsu4+yk7ke+8A3zg6yFp4XGioJYQR0XhanFBUdy1mAZgOZblB3BM+YkJ/D/mUiCx0gZdu4WbJOr1Wpfp7DkfOdkUGM1m8O4yKggjleMxv1CYqVSsXpr2NUxDQEq7Eg6ILQ5xIItuj0sOFja1i1CkCU04tbmUFr4yU1WBwgiVYlF5wg1XN1XCiAICgYfdO1SwhE5FBpwLKKtSB1RGNxXjlKm7kLwDkj06YIBnqsf8Q/hd+JIIeGxsBM91rYHDOpsa1zgSBEpZCK4muWiyVDua6cqtQPCM1nFcwEK7npbG4ssZzNbzdBql8BxQVgYa5pGYITFpkwuV/wAsLlAvj8XUaPDCyhi6jz4jPmtR1HmbcaLOGBcJj+kUfDDxw7wjr9k23CAmeYELJw2Hq85LiI0E3T/O4yB87INFmDTTaIA09l5p2IOUn1RKLi7U+f3VRt4hjIkEHfZJV6pgRMDIA3BGvX+UehymnDc23I6G4d5a+SCzDmTcjqC3M9xud1qfbFquBpAEvfJdlebaw3fqhcRruIEHxHS9mjMwNBPumiXFxBHhEQb3OpI090mW8/iFr9TYGwM38ikve1CzKIJb4b6WyjWDF+4Wji8aKTBzkuzIFuY9pz7nL2U0aXL4nGwG0dB629VkYqlzv/MeDNoE2AGQGkfyrb5exg8Yx1WqRzy0SYYJAGUXj3T/AAQupOlwLZBM81h23ss/G4QuqOuY84jyyTX+FDG3LtznY630/fVd+XKeM4xiTva9FxDBU6rASBN75wSLOHzReH4wzxnltaINrjOOi9ZhsdYNIsRHwdFnYzhzn1gTcAf7TmdrQQVx+L5Lw6rXOTkzMBi/zG8jhFWmP/uyPcgaardwNR7GAiXtOmrRt1CXxHCvE14bD23Bj2MwtHhjRJsAD4iNAdfJXl8s5TEnGw1RqSOYSPaD09M16HAcQBbDs999vNeN4zxVoIy5R+luRJI/UTn6aHuUvheNuc1r2uJgkFpJgFsb9D7JlxrXu6nEGzEIrKzD/wAl5zh+NDxaSdVpim6BkO647f26ZGmyvTCL/kiLLPLW2nKFX84Nb4ADsP5V8jD35olEkQsmhVfJNTlB2bP1TNKq4uEAx7J5Jhx3MUKpTO4RKriqNjzWkIUKdYF35haW/wDGLHzVX1ro+IJ/pJ1XQM1mq51QIbwMkIibgruUyprQrgbQLKzcPa1irsfZUfVRkq+pUBjlnquRlyaoVLxgFvh6nKEvWxAafE6wzsb7XQ8bxRkAMd9h/KzauLkfCqNltGTz84DSBawXYmkYJYZtFrwO6wa9D8yxc7LQkfwowbDRJLXOM2gmR3QO0ByuEk59ZWpxXG0hTPKHEAcxJGZBs0dzC8vi+LV/zGjkJbNyCMk1xHFurtaKbbMBkA5mL2XT45tY5+j+FxhbL+aIBdNzLzGXS6ZZxki9RjXASZDQ1/kR91h18SaeHa0OIc9wbaMs3XOWl+qCMfFB73Dl5TyyDYkuaC4Hbr0WeU+iV6+hWa/9LgT/ANT4X9o18lBpB1yye7J+oXmMJi5MDOwnIien9qf/AFA+Jxc8Xz8UZ2v5rO30Y3sSbRFs8oyyMEXE+SFBiZBPaPcFIN4w4NPN42yIDiQQSTcOFxYHVV/9Vb/yYfKoD5Q5v3SdlhR+HPiPKCXTeYtJjTNMUmGLmBEQCb73KmvxCk0AzU8WQ5BNgM/EBqNNFLcexwhjXF/KS0PhrSdAeUz6HZdN6Z7Ww9BzjEWHXIf7bBLYziTgfC4ta0QOYC8EkuIOUk+UgLB4hxuoS3mMf6jwsmbnln3IJR8bXp1OWmSZcBdsnPIG12yfJPC9X9Gwar+L78pdcbQ33bn/ACtBvFixpdVc1g5c3uFpsLnyHmvLYnhNPDTUxBgD9LGw5z72DQTf6DWF5zH8e/yqgY4FjGmGstEgQC9xN3eUDTrq/Fxv4k5We3ouLfjPCh/J4nuADSaQaWj/AFDpE5xKvw/8W4c+EYfEEGL81IEnQtaXbZ3uvCupNbXeAAQHGNRMiL7SI81vYCsWAuJaTzG7hoBYc29zdbv9ZkPfb3nC/wASMBa1tKqAdXflyBloSvoWFNLlBB5uua+KU+PVABJZaWkOhxmDAO466aXXsv8A+d4yvVNR7qgNOQ2DMwAS3S5gi658u+/bU6fQDTadF0dEnRxzi5zeUjlMA6OG4/ZMioSsdNCCmDeFYPjVUdUt9N0NzpyREvqAGZU89rwqFkqtSkFFRVcNDYJZxnT+FZ4hULxMGVBzabVz4AmRCDVrNYC9x8ImdbK9HENqMDm3DhNx9lFXJET9NUuKlpNhNv5WbxziNajT5ms5iDk3/rvCnhPETiKTXRykZtI/dXOkPmVyuxpi4hcorzVbDA6GB1+6GG7CwT7aocLzMxKpVwJi3iE6G/oqEKgJAgn1Rmtm0ypc0t0I8oyQKuKg7C99Ow6qKbr07ZSQLCwPkvNcS4hXpOlrv/Nyjla39FJsyXVNDPXOStenigQRT8QGd9TfusXjPCar2uIbYw513E1D/wBDqGichtorEoZ/E7cWBzcrKrAQY/Q6SIf/AKg23haFQ1GUWh7Wy57SCCS2GAmJyM29FhYPhzqEmfGYBtFv+sDJvRatOs2pT5B/43gknMiSLZ5jO8LXLn45L6jM47ue2hwOvTfUlpgmPDnEG0eixqDxyFrXltSZk2GeXhA+6Pgqf5BBdSAf/wBqT3QQMjBBjyWZxPEMdUc17azAHOuOR0AkumLaEdVrhy48uVk9M8pZO3oMZXcMK025uenJtBHiBz7pLD1HfmAcoNMjpoZkhuROd1cYrDjDmKlR4A5myzmJLTIBBNxnZK8F4lRBcTTqmwiS0e1ypxvGcbaXdjX45U5WUg0czuY26Q2fsgcJ/OLi4tAaLEkeI9AJkm6S4/8AjDkA5KMsAM+KT5mNkjhPxpi68igwUxFy1vO6LZHJp7ha4WXh63/UsutHivA3mq8xBcQ6BBPiEkxmBdNcKYylAtUrX5GgzBvmROouL5LPo8KfUc6piK73lp8QrVIDeWSWgZT0i11ON4/SojlomSWtaXGwieYgNaPCI66Gy6W8rxnFJJuicR4aav5tSryucCZu0gMDXBjWzECQbRqTK+evwDqdZwt+pwA1z2nNepfxd1Tlm4ILY/7O1cd7Rr9FlHCPfWLHF7Q4nlc1wNteoU43x6WszDT+Y4G1zMwNDv5ei2W4lsRAeRDiAYPNAkmLAftmpq/hl1ES4tqNOXN+qOjxcfLJZ/C6bRzNJuLCbi+h2z9EucuyXOj/AArCCpVObWTJcbkz/wBTlN19Q4EabGBlJoa3ONSdzuV8z4dhyIAJAXteA1nZH1Py65cm49pSqTCcotWXhHHb+lo0qh075xksqM6mRcaIZKM2pJzz+a9FMtn5vmlA2tn5quceqKKfwfdCq0va6ALz0v7FUfTNpiFdlLLqr8wyWVKVsMHyDMHYwq4TCtpiGzvcynOaB83QXEHZAJ5G3RVc0AeHP7orqXX5opHZAGnVdFxBXKXuAOYXKDzA6+o07W3TFKoc/r82SbHnXr1jcojXSYtIudbHf9lVaVCs4tE+mfnGQuszi2He8coDYOdhvOmZTzDlrHdWqMt17/OiRKBw3AU2NhsTrAhHxeVggU2nO30+f2mqV8wgwauEHNLoEmwJzOll5TidN9Oq6Z/rIr6kcGwCYExmQJAO05BZHEeB06rpLb6Eb91dMeAwnH6jBLp5Z0nS1oyKdpfiJjuZ0czgIAdcx9Fq4v8ADPJPIYvcfTssWrwYl36OU9MvZZvDjezysCp8cpuuGBpb2Eb63QBxsPMGD6/PdVxvBnwJF/LmHmFn/wCHUpE+AkdM/QrX8fGp5U5iqvM9vO0GlIdy3lxyh+dgemoXrqzaeGo5NaTbkaPE053meUEcsjO8GLz5mjxCixratYFpaQWtMcxIggmP0gECxIJ2SnEuNsqkvFVh5pMAgGTq4uggpxnLqSFz7XxmKc8nndIkwHO8N4I5j7x0WW+te8SM873jI5yNln1sYJjmEWmxOUWaMoS76znZAnv+w+8r1Thf2579NujWdcNIggmSYaDc5nM8x9AnxxRgY2T4hYx7e915+hwHEVSJBj6SvTcG/AUwajrbf2l8eP7T2TxHGH1RyNnl5ubqOjfPVNYHgjzf6zK9XR/CjGf+2R52OyapcMc2LZ/IXG8/pucfsjgOCgZmdbD91v4PCMaJvsLD5ug0BeIIP3k/stLBUT6387yIXK2tyNLB0gcjPf2WjTFoFvmaXo0WgQb227dI/pHa4jIHXb55JARtIax5x6qS+OpHoqB0zp5SNv3VX57/ACft7hUc6uQfbY26qP8AL7+mnUoXLBm09JM3+io15GtiRE566/NFNB31xPdQ4yB/CExkXk9bRMZX2sigi8zHzIJoBWfoJOV9L/19FJveyvVBI8Mby4SN8gRpKq0k5i2+6CZJyIn7KarjBvbX+FRrI6dVxE6z90GG/wDFmFk+Fx6w28dyuWqcDS1ptnqGqU2GPMltxtHzqi4ehJ6/Lp5hEAtg9be2yk1+UjmtNhbXrAsmGr0MP08+g090Z9KRlb2TDBvHQD7rmMGdv5/dMNInDGwH8bJyjhY7I5OViTrGmSp4p+eyDqrIFovlI11KXePn166Jqq23W+eXTy/ZL6xNxaw1H1QJ1qIN41+TKVq4YeZstZzBmNvqEL8uct/hUGG/hgk2Sj8CCTbL13XqThLH1+euaSxLA0dOxHzJUecq8MY63LlaM/n8rLrfhSg65pNPkPsvYf4l8p0MRbPNCxGFIyH8gqy2ejp5Kl+GqQyptA7D39k1R4I0aAeS3qOBJ/UB0iROfrfpkmv8fMDt9lPKpjKwnDQL6fXv0stOnhABrb+fuU3hsKXaHp1Whh+HgAnzB9LdT5qauEsNhZOVuvnceUrRpYYAaec2geyu1mUDfoJz3+QjsombwO3pvnfJFUbRcIjTeT5pluGnMZfApY20xGoGszreBcBG57fPSVZGbQHUo1v+w0/ZQ0xbX7R7KhF59Nh09lPI7e/yB9FRNV0aRn+0/S+yCH21GW83i0/Por8g9dhnv1yPsiNZJzgXBznXL29FFJVC6elshvmTGmtu6n8nWD19tvlgtAtF75Gcr/M1zh6DOTomGgUiI1E7iD6HLRS7sL9InzRPzh0y2t5LnVL/ADX6ae6GqOtttr8CBiA+3JBuOaSR4TmWnUjvCvUM9R30zmVUENEARB6kTcwPM+6AdZ/L/wASbgWuRM3N8lRrj8J6TbuiVKlgbT0MfUqgflN9bDrupSCQeilD5+oC5FYdGpsJiN/ffZNnEHIX0/efmyVo0o2kkHLUCPKyYBgnLbyv66/wtII2oc5tfQgQPNM0zMAjLeLa69EGm0G1jG2Qyv5d0010aX36fOmiBnIf0dks505R6afPoivJ+yGH9o6axeTpHzNEc4zIj52jP5KhtE6+nXW5+WVw822EanU7emys0iZzI1iev1It+6K5uGEXvGuS4sA1tr06zki8k369euYmEN7puDMx6R+3rKIo4TaPXO+gVf8AG5vONz08tbrsje2u0X32uE1SdyjLKPdRQBwsDM+t7IFfhhix65XT7qkn6+Ry+quyCZg7a6bwnQyjwgnOQfmnqr0+Cu1Nrf0STl5LXbU9fnzzCh1Tv2n2To7Ap8PA2+FFfSF9vv3V2H5mFFZrSIIn2gCcp7KgApDUfJt9EdrPWcr28+0rmsy6ZHbK1zOc7KwZl7/OhTEVJi2W1/PbsqPk79h3yzRgwXtvGfzdS6iPhyTAtzDr16WBN/OEdlQem2t/tBsudRj+LX6+pQTAPzv79U9A89++v8qvIOw20M6zGSG1t7Rb+vndFFLUm+V9AfJNFDS1nvnexQ6lNxtFr/xAP1KbYzrsPk/LKr4Fjb19kwKtZbX5sopBroIfLTYFpETJBuNdM8wiurDMfXL0StenzEEOcwNdPgIaHE58wI8Qvl1RRjTAzvc+edkN1HWP76ojq09/mqC8gTAM3y5vt5eqg7/GA1gXnz+HVXgRYgDz7+Xmk/z4zH9aShisdLd4yO1529FFNX+ELkn+a7/jEaXf62K5VCYLfrb52V299I6d58s+qCwjvprqmsPQdJ5jAtEf/rz07KoJh6W4E36wJ1m+0/dMNp22Bv2+Srt5b+m3dTzN0v8ALoqPyp3+afVVFKMhHmO+WR/lFa7L188/RU5t49D6KAraNpM/v56/yrUaUZx7Enbr1VGvmQB0Okg2yCPJAE53I/b5sqiznW01va2nzulK9TMDedST06xG6Lyc1iLSMtI+BUqUAbb27Se9tEC3+R19hnpcfM0Wm4mftmDme1v6Vm8Oy76eyZoUoi829TvKmKhrY+fTTKPRXawXO8B2/fddBm+en1y0U06ZdMm06DKNJ8lATlMTb9uqsKes/RH5AEGt6a6LWIgvDb2+3lGqAKnMbG0zr06KJJsDae4jMzt7pimwbzHvPZRVW5Sc9cznER7I7GW9vgXNeDYdLbbKALlVEPz9vv8AOyAXm8Xgkff0RXPIEZ+W+0ILql75fCqKHEXg9PbrtmiMcNxfcFAeycoPzT2QsQ5zWnl/VeBoTt9PRZ1Wi2/z7BVfVjfPdY3DMRXcCalLljflve9hPvmVpExGiAlSsfkZoLqx2O0n9u11NgczruZ6/N0N5vuCgl1f/X+egQm4udIIEAOj1+iim7xXI3mPSURnUkRl/SmiaTCIJS2Mq+Gxg3vtJvFxpN1LnbZX39TP0SpZcmRGtlRjUsJWNUudVlps0DKDFyPIehOq2WURBnv0tsh0aTWwAbaC2Z5iTuQb2VeI138hFIN59OaY7Wz19U9qZ5BqpWbTrvgc36oExJE6wTeFygHhqkfO3zzT1Mkxp/I6Z/wuXLTIjsQOnofm65ta/wAuCRf5uuXKVUNr3B8pRKbXOF+8iPIwe+XRcuUDmHoEWNyIJ8zMCcsvoprO5THaMzmuXLVRBqAT5+39o1Gqdc7nXKRfvdSuWdXDLXiff0CrzgyLqVy1qJIB6qzHgesd1y5Wo51a0hLVahsD3tqf2XLlKsFZQB+eyIwAea5ckKsamW37IQdGRMTK5coBPxAmECsCuXIofPe52PbZTRdJ3Os+q5coowPe1rRafrn7rmN36deylcoKNPSB+3ZCfUHi6Zm+ma5cgGyoHZSdSctPcrn1gGyMrDPMzaTnmoXIPBfiT8SYqniixjiLjlANuWJ3vrmtf8M/if8AygWvbyvaASbcpEkAgaLly9F74uU6rcLYGQ0HebadYQHGT3E/ZcuXB1BdVZqdtDt2XLl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429132"/>
            <a:ext cx="4429156" cy="1928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Пресмыкающиеся – настоящие наземные животные.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0" descr="http://katyaburg.ru/sites/default/files/pictures/zabavnie_jivotnie/zmei_gadyuka_foto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736"/>
            <a:ext cx="2738457" cy="2053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80" name="Picture 16" descr="http://lh5.ggpht.com/_2sCKSs3gJ3E/S8NNaV1c1xI/AAAAAAAAAes/YUWxJWYTn-8/s912/IMG_1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26847">
            <a:off x="381299" y="3424900"/>
            <a:ext cx="2571768" cy="1713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Солнце 14">
            <a:hlinkClick r:id="rId7" action="ppaction://hlinksldjump"/>
          </p:cNvPr>
          <p:cNvSpPr/>
          <p:nvPr/>
        </p:nvSpPr>
        <p:spPr>
          <a:xfrm>
            <a:off x="357158" y="5643578"/>
            <a:ext cx="928694" cy="85725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Ящерицы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encrypted-tbn1.gstatic.com/images?q=tbn:ANd9GcTlKQbOB50BmFUzF2sZGNWi1oJAFlZgpphrxPkG6Qq84GXjUD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2466975" cy="185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3357562"/>
            <a:ext cx="257176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геккон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encrypted-tbn2.gstatic.com/images?q=tbn:ANd9GcRDEVPWRrdY9uavk5Ay2Gwrw5QmIrWgSKG-aXGeRFOhr8gvZAI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428736"/>
            <a:ext cx="2428875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786182" y="3429000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хамелеон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AutoShape 6" descr="data:image/jpeg;base64,/9j/4AAQSkZJRgABAQAAAQABAAD/2wCEAAkGBhMSERUTExQWFRUWFxgYGRcXGBcXHBoaGhwYFhgYGxoZICYfGhwkHBcYHy8gIycpLCwsGB8xNTAqNSYrLCkBCQoKDgwOGg8PGiwkHyQsLCwsLSwsLCwsLCwsLCwsLCwsLCwsLCwsLCwsLCwsLCwsLCwsLCwsLCksLCwsLCwsKf/AABEIAJ4BQAMBIgACEQEDEQH/xAAcAAACAwEBAQEAAAAAAAAAAAAEBQIDBgEHAAj/xABAEAABAgQDBQcCBAUEAgIDAQABAhEAAyExBBJBBSJRYXEGEzKBkaHwscFCUtHhFBUjYvEHM3KSgrJjokNTwhb/xAAaAQADAQEBAQAAAAAAAAAAAAACAwQBAAUG/8QALBEAAgICAgICAQMDBQEAAAAAAAECEQMhEjEEQRMiUTJxkWGBsSOh0eHwFP/aAAwDAQACEQMRAD8Awe18LnLu49DWvlRoowuCAJbNS1TcxKbImEvRId6H1a/OBkiYgUddbjTpxjyI3x4pi1KMfVjTDSjYgx9iZQyswrTn7QlXMPFQ60gvDrKkpOY7pqLvrAvG0+Vhpwf6kCzcGBmawURAuHxa0ktVtGeLSpIJdiSX1pyg2RiJQQx6k8+sUttLasHLKKWgaVtMm6W6N+kMtjYYT56Us4G8Rl4WB82gaZhpSkZgsPwcAw87GSAlE+aFOwCR1Lkj/wBYRmmo43KOhCny7AtsTFKnEAf02yN+nRxA0/CiXlANw/7xbj8SEDvXcKcAPrUFoTTNsqmr3gkaBgzDQPr5x2LHJx/ohEVOSb9Ep0wrWflqQwwy5UlOde8rQW9vvADEqoamvTj1ivEShmyhTnhz5ND3FS0ULqvQ0mbVkrcZFZmopJCMvOjk+ZiKe0s5MvuklJAsrKAfa55kPAasCUICqMSRzNi7cK0iJkU3jlBsNT5frAqMOvRjiqIqnOnxOdan9OkO9mzld2gFKSxzJKkgtV6HrGfRhwbBhxJ+wjUbO/25fJLekL8lqMdC8j4q0fIWsrcKZNSUhCRoCA7eGrcaEQZIlTFpz95kSXO6kAsCaua3A9YI2XsfvgpImI711AJ3i4ez2zUFBwa9itoyymSyhlAZDNUIcn1IGj6colc05cV2XQx1G2ZuVJWVywpSt4FdakNRJrqSR/2j6eFpP8OCFJJzqFAHFXJSz1Fjy5RcnG93LM1dFTUtLQL5XIdxUCgqS+4KWihUsy01qtbFVDuiwTyYC0VN1/73/wBCZa6Lp21BKRlBClDibPfLSg5UvCGTN7+eVTVlMtJe9nLBI4deAMenYXYCZ+Dw2ZCTmlrLhIBBUWBpqwTW5jz3CbFnGYnDypeeYokORulTEqIJYMkA15HjCfGzY5c67XbCWNptexztKXiJaAMMgJl0fKN5zq5d+t4A2Zs/FoJXnVmNf9xQrza8bXZ2yl4fDmXilpdmCkpKUgFxlzKy5mY1A11o4+z8BJSijzACBmVnJUrQBIq3Go6ViZeQ4qUaX7/kZjwZGmpIUS+yM2cO/wASZckn8cveXObhKDDM9DMdIOrlyacVsiVYYJR/vxE8ofTdTKbUHUw42rhZgO9Ocn8BSQocAUhQSkdS/KFkqaVnJRRTTKoZVDkxqH0HpDVmm/t/i0ULGoi9WynSJaP6BuEFZWipdi4zJB41hXtDY24Sv+moNRRDF7FKrKHx9I2GyNnCerKpPh3k5gaEXYjw2saFmMPsDsYTMwmtMSQUjMSq4YsGbWnB6GkU48kuyfLkhGVM8dRs2rd4HpzAHUEtHJ2CWldR53BHWPU+1X+nciYhc6Qgy5gSVZQDlWrdolADgkJUwAAzTBoIwWxtmzyC0papegyKUx8h7RX8trkmcmJsSGlp6q+0EYfHf0Vo0OnOn6Qx2hswyv8AclTEgKLZkqQASym3hWluhiGz8NImgllpqxJLh+A0PpHSmuNtAxbQlRhFKFQwGsMtlY5GGStYGZZDJBFhcv7U5R3bSDKASBun8QtyHLpCeWQbwa/1Y76Di+OzmKxBmKKiGJu0XowyEh5hI4JF/PhFYOUuPKkXDCMMy36D7nSGt6oBskNpN/ty0p5tmPqYJws6eqpzkch+kGzMZIl7pdShQpSGSDw4nq8Sk45S6S0JB51pEspa1H+Qbr0AmXPfMkEOag1iyVtCbLOYOhWoNUq5conO2lMSa5W9DHFbVPXyeM+z7iqM29jGbLMwlUukt6P5brD2iGGnioUpQAL0WocdBeIyEzkJ7xKcqLAKIbyBi7CYuTM3JqQlWi0U+lD5wiv4/oCpVI4rZYWxcg8Cc1DYcz5xednlCSECpbQD6R3+HWigOZOh+WiaXAVc7rg04hhZ36mFOUr7KXKDhoQ7TwpQxSL366wvVh1kEtaNTjkZ0vbOAeivjiFhkqyllGprT0DxXDLrZJJtdCcJKeUbXs/M7vZy1D8S1H/qAP8A+YykzCjzh/37bNSBcFY9VfvGeR94pf1Rk39TKTpiqAkkCrcHvFmFQAcymoHYvXgKfqLR8lLv6QZgdkKWXHhFyfoOJ5RTKaitjX0E7Ow6lTA2lw4DinEhzyi2fglSps3MneS7A3ckNToYd4HCqSTKQEkLbvSpIXujwpYgi9Wpa8NUSZSsqVS1ZkgCoEt20DKOVNyxdmLc/Ol5CW0DjxOUbQlTs1UwDKEhVACssAbjiSeQBPlDKV2MlqQFTlKWoqCXlht4sGfKaDiWhrIxmUJlSQlDglK2cqrvZVKBJrdy9a3gwbamSlJROKTLm7qZhS6FOCFS1sHSdK5geFCBL8mR6jr/ADQ6MMcO9gg7J4JkgoQoZaqM2YksKlQIdHEmkdl7FwqAAiYoMKOoW65WLQ0kdkwmWuZISUoUplyaqSP7pQ6EKIDghNMupH/+MXlQGysVAjgzlJpUVcOOOsLyc1pytHS+OS6Msvs+tBIlLBzKUqzLq2UJAcK0LgvyEOsQO+ATNAzyz4nev4c9GckF72e4ILjD9kcqnCmTRwWDUckeejWOkOVbHlFZmKSneCcwS9Sk0Ur8xahOsDOba/DNUl16MP2hwCV4eXiES058wlzUpAFUlSQwa4UP/tyEUYXsCJpQqcZiCpZ3HBISHUoqVUCgIpZx5ejSUy2ZMsM+Zsr10u/AekS78igQaU0dixPQWtwhUZ5UuMWFcLtqwXB4JMuX3aUgJyCUlL2SdKl/DU1hBNxglYmbPYFST3UtP4ZctKQNLrWrMQkVylywMaRaJpS4SpKi7G7aBXVq184USMAFBKu7LBQMsXoC97uonMo3JPIQtY0rGxy1tgUjs1NUszZqZazVhNWQA7fhluzXIKtQ7mJT1KSlKUSUskkLXJooXzJllbnMwAUpqOzO8OsaiepkgMcoJLndFiQfzlilNKMTpACMLNchKEgJSyQDZqDSlRcm8Elb/wAHSzUrZh5mFBW4SQa7zF1CpyrGpvW4OukfYvZeVSiqyUgpJZw58KiPwvp50MazD9nlFzMIBYkBO8TpWjD110ijEbKCpiioFThLJDJASku5Z2HIGw42vhB8iR+RKv3B8DgipS2ISAKkitXDhma14fYObLQkJFDq7g145tC3+GgZU0MyEPqSA4LguXrW4/SFczvZWZcpTMQ2YU4qYacaajWKXVV6J4trb7NHMx4AoTlBaiczc2Br1/xAh22pRTklLXLCWUV0qKn7cgSeIciViXWAs3F1AoUHBGaoBILt/mLpuEylgW1oaaseGsS2k+i6L5KivFSZcyWETEFQVeWsBQOrMagc9D6x5n2n7LnDscNKVMll6D8B1d6lJNQTUWJtHpksKS+69QCa14Vpw5dIskUul/fVoNZK/wCDadHgE+TiEHKsZkLDlJII5twI5coF2hsgobK5BZizAvZubC0eyduOz6JmHXiggCZIKVuGGZGYJUlXFgXB0y84wO0VhSgkWDH1/YxVDyXppfuJk3FmYw+FKQ6jvHzb94tEhzQVP5i31aGShLQ+YgHgL+cUrEqYDXK4NHqCDTq44aw75HLYv7MWT5JFTSvy0FYCYUrBUol6eF2fnwgeUMpy5qta7wWlWVmDk8bCDm9UEqXZfjMKkrIUHFCKteK0rloLJFRy9nNIM28jdBFHTxb8R1hJ3oCWSC9PxZg/SFY1ziZQUiYqaRUnqfpF6cEASe9QP7XcxdMDJYAAHVIAJF2Juz1aF4w+XfzAsajlGpp9AKXJ10OZGIUmh3h894kVkGhBSrjpr5+cUYbGSlney+f72gvFSBldLNqAX8xCGvyjJxeN/V2RxM506uK2AgRAdRYXjq8QAwajVL/SJyxVxw+0Y9C+VgWMkkBRfW0QkYgqkqln8wUPO/uIvxU51ZCWADmjx3CSCpVGCaPQfHhyf12bzdfb+xVgtllSnL5eWvIc/p7RosRNRhZYKgM5fJL4cz+sFSJHd5RlzTVUlyxo/wB+f3dnOF/07TPIWufmUyFMqX4gpKFBKTm4KFbRLPIpP79DI8smzNbIxkuYgpmOoLYKIvmLOQDwzADoeMaTZmwZyhMlJBSZSEqlTakLcHKrqSjIQPzGH+xexUmT/UmBKlLBeXkCUIzKcgNWg3bh40xnmjMAAwAb2iTLljyfEojpUjOYXsOMhClZWmiah6lNioX1eYkgaEaiHX8qw5BSpGcEpJBsShiFdbOaO0XKU144V6+dK8/PrE8ssnsxRRZKIT4EJDPo9DUtpF0glSg5p9dYoI+ftEpMsrIAsC7wMW2zaQzGHR+UfW8W92OAEQTL4xNQpeh+aRVQaOApalj+Ue9InkBNq/pHAocz8/xFSsTVh80jqNL1TgNYGViRLAAFaJAFTwFNIB2rttMoU8SiEjzcA8TVgwrWAZGIfKgMogeI9cimUKvul43gY50GMpRmFaSHVQkpowSlJIchnD6vwhZjMbloFlTVJIb0ax6evFljTQpDHw0IFTW/zQRndorUsBOUElWROUsHoX6M55MYfGMUiaU5NkZGBygqIZNBWuY6sDRufw2TZBShaCxXMaxrVxUtYBiT10rB7igIDIACVMa34uWdQ+OwEmUuZOQQ4AdWtKFrCjkinXhDeWrE07oX4iWtCwnNYM2VKupJUHLt6CJDZ53MpqCKg8KkEcWtyaHONwIB3bCtAfIeGunxoHCEndSCFNQhJJZxZy+bh53eAabGJoy6ttYoTlSp39RA3pc3KQQGeqmZSTUPcUfURreze3kzymUo72Vk6MXIL8RTrU9Izc7AIm0KVPR2WGSSb92twg3om3AQ22TgctZfgSCCSA51dLPTSh1LUuyovVHObTs0i8MkulylamoptL5Rr0bSOnAAqAH4huukg8SwVYdeIaF2AUmWMyic1UghtaA8XvWC5KUIyZlMpeUBgSb0zFwWJenEvAywLtB4/JvRRtSUFoVJWE5JiFB6kpLEOABoWOpLVjwnDT1ImEqBUxKVCjgihJJ+n0j9EYqQhRJLZMpBoBUECuvh6ig4R5F/qL2aGFWZ8tRKVqPiDEKar3CgWVHYtNxfsolUomP2jNaYpnUlyzMAx9zFMk7prSrizHRj6ekfGcCh01GqXfLzGpT7iBkzKl6B7c9TFqjqidpw6JFABd6nl9eEW40NlTU8tSdaCC9m7GxE8qTKQVBTObANYk2HnGz2F/pw6z3k0BvHkOZZOgzGgfk8JyZ4Y+2HjxyfoyO0R3kpCaBRSAXo2pf0iGD2eQkAM+qv0j1Nex8FhPDIStQ1V/UUTY7yjpqQOUVTMbKAJmSZIGiQlFOu678oi/8ApdcYof8AA/yeVzcekgBNDq4anJnipSwrryIhth+0XehlSUl6aH6iBsTg5anaWpDXoWH1EejxjHR5dv2hWlABZVBxaGokJSAQVEGxTUefCFs3Bt4VuOcVpKhQgERso8vYaGUxGtw+kG7MqzlgxB1p8aFshaCEpBars306w3EvuEqVkd6CoJKqiiRbUf8AjE81qjaBcFgSormzBlqwSTfLYPwoSTanQQ22dhHSlUtICiJrHKWzoLBk8S6Ujg3OoGy586bNSicCZalJCkNQA/i4hQop7sLtHovZ7YoloyFsyFqLmuV1ArS5rdDPdg8Lz5VCrGY8anbYN2Q7MMe+nkKLy5iVG/hCvV1JAA/LGrn4tKU5suVCAasCQkXZtKW4+UDynUQLJSAw9gPuT+tKMdmWuXJBAzTN52LoRmUoAc8gDG/kYhqUpbGSkkqXQxkrJSCoMSAVC7OLXagYesWyfDmenxmgKdOJJ5n3eKVziGAet62blGfFexTyehl34NPnKLwgMGcluPlCZSi4+f4hjh5m7wgZQSCjNsISly14ayJOUc4FwrAO1ePCLJmJYP8AHhmPH7Y1NIvUoAP9IEVjxmA0r7fDAuJxZu/z4PeFnfl+F/W/l84xSoASyUOFYrXMwDuOVDWvD6wux+3UpSVA1NGFW1rawr08oA2hiyohAsSx6Cp+sIO1eNc92kMCkqVVgUoAcOaBxuji8cobo3nYul7bmYjHICXZOdVa5UpSQKOwJLW1NIeJx8+WrOpMsSwXJTQgnVrKqWYXrCDsqjujMnTVpS7pUXdzTcTTeYNY9dCdEjFImBOUkgVDVAJbUeI1qbaCl2ZGl0hbds1GFxJmIBNQRzr+rvERgTWoCSo6VajtS1G1vAGwsek/0QQ4IAAI5E00YEH18nE2aJe+s1JyouWLOAyQVAmjEJOsKUeQaAcWlRZKcqZYIzzHZKEpLAGtx4j5OwiyQCsAo3ZbXapAGV29RelOMK5m2ErVLCVmV3hISVyFgJWCWKVKEuWo7gBdiE31IOOKWKTQEroWEwTa2PdS0vMYmuVTslVHqAcsbapHaj9mMV7JUUnKtif7UnyD/aF0zZhkqBmBKg/jEsu9rgqY308oCmdpiGSFIJauWYn/ANTVx+VT9Y7hu151YpdncNyByksfMjoIqhhXGqJpeSrCcZhMye8CZUwf8XPTMm5biB0EAnaCeOUAgV8I5a69IvnKSTnkqVKUzkI3fUAEEdf8L8djFWnyETf/AJJZMlftQ+kL+KSf5MeWEvdFy8YKO1xUG/k7iLcbtFRKFgJTYElyeG7VrcQ4e9YSn+GU+WbMlEjwzQWr/egK+kWnZrsUTZKheuIA82Mp4bGa9gfFK/qx/K2yEllAks5JIVlB/CPu4+8Yn/UXaxXhylLkLUczG58YJHA5fX0h3KwKkh1Kw1SR/uku3NKTGb7W9n5uIyJlKlZQo5shUyXFFKKgKUIoHrYwic4/Im9HqePjlHG/Z57hJBKglAdRLJCQ5JOjVryjd9luwCVKM3FA3JEsFq/3qFv+IrxItGj7N9mJGCQSgFUwgvMV4m4JDOkdK1q8OpWGyspRCUtuy0ip5l7AO/1PGfP5rlah/I6ONLsGmJO7KkBKWFEgHKkcS1gB1JPGPp+KTJT3cu9a61uep86UGpiKphyLbNmUrLp4RatGHPnGdx2MYsC6i7lmo7Ack8rlqtYyQhexjl6CMRiQk5jVVkpDFuFOP05FzAhvvDOs2TU9H/xFeGWVEq0/MaU5fK+QEWd8AGFHuTUq40+cTybRlnnuy8SkTJaE1UVD6/pDyYJhSpmAq9i/QEVi/B4xIAaQENZglR9hEpy1K/BT+6g9IsyzTlpHgyyJiSZ3pucw4MD7aRTOw5OgTysPSGZw9cwUkf8ACsUTZA/ETXjU+kMWT8APLboGwGyDMJKSS3Clq+I0DXJ0pqRB+ITkVLZyEOCDWpdVuBzEcaQbN2gnDYXIgPMmM55cOj+phjsDsVicVlEthKd1TF0AUAAoijqPIcNIx5L2+ihW9Ip2HIQZ6QSQFKfi5P5uL2MelyEqmElmpwatn50o8S2J2BkYchWYzFt41MAOJCXp7mGeLUEigLaEBQPChUkA/sYgkpt6RRhh8cfuxPjZwks7HNoWFilLeZUKuG6Qt2YtU7EqUKy5RO85qp91INKAKUSLFzeJ7dxbze7BVvIUsAilN5wOJyjkGJ1irsltBK5Klc1EnUlR1rdmDaNzaHQwzUeTAlkh0hzkD16/POK1IALxM2pWlOcVGWrgSeVteGtPeBcdAey909Ysw1SPy1vRzAIW6gLDWCVYpIuQAK3Gj+0bDFe2a5UMFYkCnzk8BTtqOW+cIAnbVRU1c878GhZO2okGg48/KK4wAc2xzOxgf7s/y8UYia3VnFr/AHZ/eE8zGqc0FRTXl94GlomLWyXJ/tHBy9NP3jp1FWZG2xjLxRzOzkp9PEST6CM7taYFklTkd4okMTuyGCRWzrV50eNbgOzswKda7A7id4s4FT5k0BEFy+z8gWlJWxVVW/dec1O7WlLx58vLxxd9lcME32YKXiUoIzlKVA1dJWSXdSUIFgCKqOr84d7PxIVLcS5jBhmUAhy/A1+dBGol4WUDuIl0cOlKLB6Aygp6K4CvWq3a8tlUSQo0qEAl3OUS83eH8RG47NZ3Gw8lZXVBSwOO7IdllDvlLUolKEF60cskJDMmy0ukA1Ukkgnevk7JxWOJxEuecNLWCEFJVnmJCgUEkMRLBG6Ls7g5i+fMrvJqMMCUicoFbOn+mnNMmMeCmDJtyu/oQ2gEABIASAEhtAGpyAH2j0OS5KPsnnNxVozuwNrpUubgdpzEzEozlKpxSxIJCgVKazkpqG3uAalO3f4NMyVNkzTIKlHD4jKEqAIV3ZUobwoKKVVrggsEHbzaS8PjUzpSwFLTLmWB3kqFw1iUDrmI4x6Jg9vS8VhkTKFM1AJQa38STxYuPKLMeJCMvlJQUqEE/ZaMVK76ROROoygtCXzBswJRkyqb8yTQg2YxRKwstBSc1iQFhAKgXbKbuBVwxNDwjP7QQjZmMTlzKkrZaWWsHIknvJKgmihv5nVYAVqoHU7e2xh+7JyMsJISUAAu1EtYigoaADQBw5Km0yDNHnUoPX4Ke/lJFFJZ93LLJQTyIJUkuzi3Il4HxGNBDFnuWGQjm7lBHMEetIyO0cecyihRIZip93m2ixZjw0D1zs/by2KUhhbWw06RO3uqLIeM2rs9HVjJRcqAa1Aal9BR2YvrXWKpglAvmryrcs1Bf5WMLsI4rFzciLJZ1qdkjy1pYcPOPTtibBlyLOuZ+KYoBx0rujkK2cxF5HkLFp9luLwr3ZDB7JUQCXCToTXrxFNL9Isxcss0lJLauwenhej6lXCj8GICVDOokpNhYHn0gafjQ9PCPIE8I8lzcpWz01FJcUSlYRKTnmKzqHKnQcep/wALNubVOXdBJVZuX2HEwv7R7bAJl1JZyBSn6anTSMrN2jNxSggB0ggAD8WlT+Vx5tD8XjuX2kKlljDSNOjFzVgsrKMwHon83rYawtn5U3qR9a+/wxKVOMs5CU5lOXTvAEUIc2/aBVYdSVlTk2Dmwbh1ihRpC1K2SSpZcq8kiw68Ty+kXS1uS2YNwHuSWHl9TERhwPFrYXP6AfOUUT8Xl4H6eZ1LcaRyRrkZ/ZW3psxZCmCQksEpAq4A5w4nYYTEBCnLkEjiz0PmfaF2wNlFO8XzEM3DVuvE/vEtobTWpXc4epJCSsak0ypOg0f4WzipZKx6r2eRJ8nUNF+JxSJe4gZ12YeFPI8+Q82gJCHBWojKDU8WqcvIUHmI3uxuy2DwstAnJE6aoa1HNk2CeZcn2jSyNnYWVlKZMuWpNQrL4auClwWL2oa2sWCLS/Sn+/5Hvx4pVZlOyX+nSpik4nHJITTJh6u34TM/KP7Lk3bwn0z+ISlISnKMobKkoDCwoVIYNpToIzuL7QIAZ69cjuwaoK2Nd5OWosIBmdp6eM/95Sr3YKQSDe50EULG59hPLGCqJrk45g4JOrjf/wDSaTGb2vtgCaQwbVRASxoMqnJVq2gYvWgKHGdpkscwJDVH9NB4/wD4w72vCGbtYK/MHbUUbwkNwB4V1eDnjpALI5ID7X7UVLnonocliFFRe4KQ4dqpewHFoN/042pmTOSTXMg8q5v0+kItpYIzpZrQEcX4ffX2tA/ZTFHD4kpclC05X5iqfO45PDnG4AKmmvZ60rFlI3SXv0AiqbjMRly5wGFWHX15nUvCOftZOWrAboUT+UkZvZ4MxGN3il2A+UiKSOjo6jGrzEzFbrMHo9QHjisQFb1SLat783gbFKBSRQGnNo+wuNIly31SDXo7+8EnWjpBomhTUr78D94oxMupYDpSLHSd6j/T40Sw6s5UxGVBZSn4JcgDkWBenvFGqsVbsuwmz+8JUFMjNU1NQzpH93L666LAYZCEslLJ1VqaByVUBAd3zAAG9WKv+YpF6AUY0YPx3SCxBqQp0uUiAJ23UKBSpQAZRsliQkFOZ2BTnWssSQS3l4+TlnlT0j0YccS/LH+K2gEJUpVQASSyACd4MnMyDVIDhJqob1YBmdo5akqUnfo+6O8IAQD45wCV3bIEk16wLhNnSZiipU2Ysua5pJNFBNwskEjKaNbygpfZSQo5iZxPEhC7EV3s5PhHvxMTccWP9SZSm5dNH0zbYLud1IXUqmKByIUlwZikIJKgoZaLBSbPQPauKlhC0BYI33SnIzITKzbuVEsjMSkkpJDndNWuX2XSLYgp450MSzPmUAkmwJL6nrCLaHZnEFSmnImihAzEEHMFvZRBUoPwalBFGDN47fdA5IZaKcPi5crEomuVrZaMwFwUqNCWz1CagAMpIEFntIVAjQGtvf0jH7U2DjETEAy1FbuCjfZiKsKiwNQBFeIxTHeeUvVKt1+aXuI9CUE5rJF2SuLcHBh3+oON7xElXArTo7FiB7GCeynaFMrCJC1BIClNXQl/uaRlNtbRCkBGYEuDQu3n5xHZwBmJcUSkBmAtxYC50LlrmPRWTXImXjL4+DPQ8XgpU6ZKmz5oASk5ZOQrJCh4pm8lnpuVoA9ykZbE7UlhSkOtQDgFYLDycuN5dDcBA0JKzbG3FJNC5J/yYo2PsidiZgdwCdS0J5SpzkylYoRSQdi9tzJv9FEpKiT+BJzGvnrqeAhrsnsLNUrNiGQn/wDWlirkCbJHvGp2N2el4WWpi5cutgCdcqXsNKwxGc1Csv8AapOvE0P2iDN5knqH8lOPBGPZZhMAnDoyyUpQAzUqDqTWp6mK041D5ArOs1Vr55bN1fS8Z/be18UHSiUV8ZoQUoPNyaCra+8d2ZgJykFU1WRy+VBCeG8phU8zybnH8LrlNlDyJOoo0eN2zLSFZ1ABIq5twHXlCJe3StRShJygAupJHrq36Qv29jsHLCSr+oxOWXUB9Vq1UbVJ010AmY5eITlSBKkm5JZShwD8fjw/FgVWIyZGC4ucrETFS5R3SR3i9VNpz5D9zD7CyZeHllSvEOJrSmnpwDUaE8zECTRAygaAHWlBlc/Lwt2lilkOpRAsHCXPNr6xZx5KvRLduz7H7WeZm1Bdw8P8NtETEhSRbi1OXM9Yx4dZol2F6gDmbUi3CbQMlWihqB8p1g3j1oM0k9ZLuWGvH/PtA6FKBYUHzWK5G0kTCLDzc9C4Gbyi8Acjyf8AX6PCeNB2L9q7XTKSJKTvKoojQG46nXlEOy+GWvGBSUqMqU7lqAsQlzxJtDKb2UnFaiZAd6qIZ+JBe3ONps3Zok4fupQDkaDxKOraklh6Qh+Tjxw4x22Jw4GnbXQRhcOxVOXT8oOgFB7Qv2z2gAogjiS9jqRYPzvQQh2r2lX4bNQ3hB/GFZrFWNLtgODHqtoqVUm/N3+6vOIKxCuPvy4JYepgFE9DClvr5xROx+j+/wBIqtIn+Nthc6eA9qdYBmbxf9vpFQVmuY5Ox6JYqRANtsfGFDFCwlLGvX6/OEJ9oLDuKEVB9/rWAZ+3VrpLT5n9IhI2ZMmneUa+Qg+L96NWNR+zNFK2j3slTGuVQPIsY1KVZgFkjeAPqAYww2QqSCuWXYbw4jpEJG3FABLkAUD8OD6wqcL6FpKX6GbfFYlMuWtRNkk0rWwHOtItVLyyJaSXUlKQeoDU1jD4jFrWkjM4IaLpe35liQ40t8+coXw0a8UjXSNp1Ymh8+Xp+lolgdpjuJrE7k2aHo4GfPR6G5MY1W1lMxtENm7a7rMlRO8oqcuRUAcX0MNSTi4g/FJbNfitrDJRnrQaPRQBBqMxIop1MVKLMIW/xIJzc3uxuQzjkGq19BCf+aA0FRwv+U8gap4GnlExPFCD7ta33NPQQhY6HuDHcvHKFCXcEVCS7jK+/wASgG/4tKQzRttr5A73EyXdIVQpOW4frXjGSRiyNaelmLULHwip42MdRi25dN3QgWYcLgdYGWOwowa6N7h+0hdsywSxAE4WVSji7+Y0LQLiNuEl1Kr/APIjkH3k15esZRGJ09m5k+HS10xZLmkeEkdDmGgsai3vCFghfQxykzY7Kxips1Cd5jUhLLQUgHRRBAZqA+8U9oezScQsqqHDVDsLAHMotfifKA9hTRmAOVlVIKcwIBbdAIOapcPYGNIMeF7iMuYChYS9RXJlUUtQVI94aocJJilNyTS7POMT2JRLc94D5/cCF04JQyUDeegFSTGq7U7OxCEksCOIUSAONdB84lNgNn5Q8veWqhmK040v5C/SsUudrs5SaX27B8DsNOZ5hBmEOE8Bw5npGx2VgkSwFCYxs9gKWGjxT2d2PvhallIB3iGzKZwAS+4OQ4mtYabUxGEQ6sqCWqZgzkPUeN6604RFnycnxTHYk39mT/iUJWWmBatEuCEtqQKPcueFBBCZ12augDUtrXSMpjO1xO5KlP8A8mSP+RAoPM1iqQibOBK1zFAMWlOlAFqrzAADi51hS8eXb0OeWK6NTjMUHyECjqcngzX1f7xn+0m38iCmUuv4lNmbQADjCtc1IJRhkZjZU1yx6KVVuesSldnWZSjnL0zEhL3JYXvd/WHwwxi9iZ5RDh8AqYrPMcJp4tRp5Q+wk0ktLDU/CxmcGGUEIHMt5wRPwglgghLqBrl1I0BqWvWv0hXiNthCcrs35Qw8wWL84pdy6J+Tl6DkbIJT3hcKIISHJWCbM4GXqfLkjxUhEv8A3V5lXyg5m9Ke8LtpbdXMSEBwkcDc6kwtK2ENx4pe2OUbC8btVSqIdKRYfc8TzgTvlamIkx8ExQkkHSRYiYX4QX/NFjUl+avZjAKqXMF4NKXSo1BqR609oGSXYMpJK2et7Nws9U1504LGgSC2lSTDk7SSglKSykgGocgUr6xmhjO73JblgXJcnq9zeO7PW8rET1qZ2lgf8XKj6kf9Y+ejjV8mNySb0jMdt5QkLBDLSoPnTQEmpAajC3lGPmbWP4aRbisfNmoCFKUpAUcibs9Ypk7MUaNWPexYo441IVC62cG1l6qJ9IJ/mgyuxzcNIo/lpF4uGHAbX5SGSUGbaOd/NXagjkjZhUrjB2HlqUyQKnhpzhxhcIlFCXI0f6vAOVdCp5FADwmEloIBdR/KkE+rQ3E9X4ZJp+Zh947MmkWKE/8AIt7DXzhjgcAVgLVMBFPCwHs594VKVK2RPllfQsSicboQAeZJ+kJ8VsGYlTqCWPzVo2+MMtFlk2G6QXP7QFiZuqUFQ51r6Qr5b6HY4PC7MHisOUndJ8v2gdS16k+YjYnDqUCoSiH0cDi3OFqtj5t4jKLu/wBReHRyfkr5xYg71Y19YiVKOsO/5Ik1SoN8vBkns+keIn5eNeWKM5xMoJJBg2RjVihr7fSNB/KZQsH6mJYbZSUuSAVE0uG4CjRksya2D8gtlrJFiPr8+aCPjN+W+f44Q+w0kJJaWFObly/m/tDNOHJTvsH0bTU/aJZ5lEKDlJ0kZEYhvnxtYt/j+PvXrWhh1jZWHlh1IQH5D24xkMdiQtRyBugaCwzWXdFeTDxXY8/nGVNL+Y15OdE1PmK04vtWqWQpBL3Lm5pfjYekZyWhTMSYMl4NJDfOMVNR6ZGoKLs9J7O/6gIxEvIsALLJrQD+5Tu4I0Y1inZqJaitEsJSlJNE2J0DjzjBSpCAN2paoo36xbsna02UpQQnNnGUVZtbn5WJnhVNQObU3b9Hp+InolynWpgkAGjB+vWMntjCzZ81PcumWKZls7sHUAamjD/x0hPj9vqWSlZ5lLJZwHDs4f3ivEdo5yg6SE33RUl9S9SYXDBKO/YzkmbHZOysLISSpSJi6UbMSQ2rNd+nOK8ftHvc6XZJGUl8gJTRqXb7CML/ADDEPfKTSiQ50jn8wmygpKlLciyqi7vW2sM+Ft22ZVdGhx3akSgUyEIDMyuepAP3hCntdiwvOZyieCiSn/raFa1qXevtHO55CKIYoxVGjHEbcmzCVEhL+Ih69XhV3p6x1dbkdBFRIGvpDoxSOSR8TEQNY6K2EEHCEAqUGYPW/pBt0b+wPmjqpnCKUuTF+X6xr0LlKimcKCDsEHCeh+8CYhenKC8MvKgngKecY+kKyW4no8qcn+qtw4p7fuPSI4mcJWya+KaZkzmAosn9YXpLYdZJqs5ugsPpCXHbQKpSZH4UDLnra4poztHjY8XJ/wB1/sUSdEsDNlpSi26BTK5rc84lPBUorCFAaqUyR71inCrly5eYkqVa/wBPL6xBfeTqNkTxPsGFzF3HYmMnF2cnEEhquWp7/aKygKYmmYkhuFAB5AQTKwiZd1WBra4I+7+QiM2dLRlo9LmvP7iCTro2UuT0W4eUg0SpZ/4u3r8vBkpaEbqUGtyWJJ41rCOZtSYaILDkGEWyMbNNb5bto3EmNaYiWKT2xyiRJBJVWzlVn0HMRfL2DLmMU5gFV3TlHp1hZhccmpKQ6S+U8bBv1jT4TaoQkHK6jYFhwoCflYVJtIGMJJ9ksD2WkSS9VEa5hR34hnaDZ8hBDABLB3v9fKFW1sdNKAe6XLOq05ZgIrRknpCkbcWigSubxKgUDyGkIcJy3ZSuLVMbTlhCgxASfX6wHi9syxcgHhrxpCc7WXMUHaWkE7zZm9esFScIRZaJhNnAHnmv7Q1QrsW4JOyKsRmc5Fh6uxBP0pBEyWsswNbJKwPPWnJ4nLxIXlCyKa35ecWzsQnM+ew6fvAWdsCGGmpUcwtWladdBo8H4aTNV4Ckc1e7C7CPpmKlkVWEk3r010ArAsvaDHLKSVukOpPQVc0vSMdv0Eo+2MlzTJSVrmJUWAZKUpqbbx0pdoCxe3F6JDkM75ubXbheA5OGGcZ02rvklz0cVqL2cRfi5iEpNEjhQXGtOrVJgXjj7Vj4Sd0mBHFAqzKT3hGtQOoraApanJZBJN/3hwnGJIFAwufKBJ+MR+E3u1frDI69FUpX7Fs6dl8TA8LxdKTnqQQkgANVT6sIrnTUk8+bRyVizooJY0o9KjyvFPojyJ1ob4eesEJErIkUdVON+JgLGzStZ7pKuZAIAbg8BTcbMuFJW2tH96iOI2/NTYluBY/WN4MRjxuLtDSVs5EtIKklSuZH3YeZ9IuRtBLZUSyS1WIp/wCXXpCFW3Jh1rzAI9LRQva0xQYqLXZgPpHfHJ9h/G32P52KTKdashWbB3P6D9tYS4jGqmqcinD5eF5XHM8MjjoYo0HzMQBAq5j6xQB0j4mDUEgyw8oIwmz1LNGgaXDTZc8IUCbCByScVoKMU3s5Kw2RQOoOsS29tALOUVLhz9oJ2v2iSsFKEB6DOb+UIsIoZwVWhWOLf3mtoKclFcYksPKZ4nKLv1i2YwcxDZ9X5Vht2myJu02C4o7xgmatpTcx9IEmKdRi/Eq3Ujk/2hjXQxrpGu2XiTMlTM2jADyLfSEBnGoaOS8epDtRwxaB5uI4DziSGKm2NYSlTX084IXtMtlFuELJQKiEg1JasHbW2IuQEFSknNwemuog3FXTMdeyvEYvm5+CKhOe4frF+A2Z3gJJbpX6xfM2DUgL9RG/VaFfLFEZOSmej6D7/oI+M5dAkgDQZg3oaQBPwRSfFWKFKIjVBegtPY0ViFBytOZ9SPoRF8meghs8xH/2H2hIMSeMfHExrxm8TSSdrKleGcsgi1CPMVi1XaggUTXj1vT7xle+jvf9YH4juCfY9n7XQr8KnIAqzPxaBZk1ZU6SOWU1hYZkfZ41Y0jlFIbpxk1IIyivFNeF4h/GLZqWaFoxSmZy3CPv4gx3xm0gzvX8QeuhanCCJG00y3yoIVxCjTh9oVqnfHMc75tI7hfZtIbjtFOBcqzf82V9bRZ/PiSO8JWl3IBamoGghKMRyER72O+Jfg7QWrGqIZ6CwirvDFJnxAziYNQCsIKhz8ogVRR3pjqFu0FxoyyZMcM0xCbpFcEkYWhZjmaPpUSCHJjjrIFcTDNFSomLc3jmcfLQxpWJhHGJ4ZLmJipgXL0LlPdI7KRTNwic0sG1MTwyN4p0NPvHVJckwpvYvkwUSIkiQHEHrw4YHiD7RGVKo/E/QR3OwJTaQNiRYRfJwpCXFHp+sfKk5lpTxYesNJSM0zLokN/1hc50hM5tJJCk7L5Viuds5XVg0aCRKcknWv3isYTMs1hS8hoFZ5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s://encrypted-tbn2.gstatic.com/images?q=tbn:ANd9GcTjQNmYVi2TYEbFKuDiPu1l3zDVwlNO4x2DdMeOHrFhWbeqe9o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286256"/>
            <a:ext cx="3112636" cy="174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285852" y="621508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игуана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0" name="Picture 10" descr="https://encrypted-tbn1.gstatic.com/images?q=tbn:ANd9GcRU8_7vsJC2nwVUanrk0A1GZAP-T_YvRBI2aVgJinQs9FBu54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369792"/>
            <a:ext cx="2357454" cy="232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6357950" y="585789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ерый варан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wJslqR8slKG0Jy5KJlauPp5Tm10iMOco07wYRglTB64edyKyv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85" y="-15930"/>
            <a:ext cx="9159085" cy="6873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Змеи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data:image/jpeg;base64,/9j/4AAQSkZJRgABAQAAAQABAAD/2wCEAAkGBhQSERQUEhQWFRUWFxcYFxcXFxgYHRoYFxcYGBccGBgXHCYeFxokGRcXHy8gJCcpLCwsFx8xNTAqNSYrLCkBCQoKDgwOGg8PGiwkHCQsLCwpLCwsLCwsLCopLCwsLCwsLCwsLCwsLCksKSwsLCksLCwpLCwsLCksLCwpLCkpKf/AABEIANAA8wMBIgACEQEDEQH/xAAcAAAABwEBAAAAAAAAAAAAAAAAAQIDBAUGBwj/xAA/EAABAwIEAwUGBAUDAwUAAAABAAIRAyEEEjFBBVFhBhMicYEHMpGhsfBCwdHhFFJicvEjgpIVM8IWQ1Oisv/EABgBAAMBAQAAAAAAAAAAAAAAAAABAgME/8QAIhEAAwACAwACAgMAAAAAAAAAAAECESEDEjEiQVFhMkJx/9oADAMBAAIRAxEAPwDThKBRAJTQpAMOSw5IhHCAHQlhMhLa5ADgCUEkFOBAhOVJdTTkJQagZGSgU46mm0AKQIQaUivXawFziGgbkwEAGgVn8f20pMkU2uqnoQwfF3mNlj8b7V6+YtZRpsg/iLnH6gJJp+Dw0dOKBXKsJ7SMU94DnU2g8qY/P0VwO29duuQ+bP0hKqU+jmHXhvAlQsZhfaBfx0hHNjo+Tp+qv8B2moVSAH5XH8L/AAk+Wx9ChUmDlr1FpCEoEoQqJEm6AajAS8qAG4RQlkJJQAklIJSimygAOckFyMhFlQAmUErKggY5lSg1GEoBAhOVHCVCMBIYiEaVlRQgQA5ONemy1BMZJDktRWvTrKiBDsJD2JTXSqvtJxxuFoOqGJ0YDu46em58kAVnantczBtIAz1SJDBsOb40H1XM6/bd1ck4gmZOWNAOWXZWGJquJLy7M53ic/XMec/Tlos1xig0uaGgB7tYsIjUrDurfVnQuNwu32Ta/GR/7fjcdAAYHpv5KB/C5jL3+I3NtD1TFGmabpmRcGJkT0Uh4gz/AI/dNJT4N5r0bpYWS4EwG6/lCU/vGkCm8kecR6EwnWOkui/gabbXi/L06Jio0i6t0TMj7MXVAklj423+IiVDxfF31Ms2DdAOqBMNPN3hHqmxgubgOkSplJbZVZekbjsh20xNNoFQGrR0EkZhH8hN/TTyXTMDj2VmB9N2Zp3+oI2I5LinD6nhDQZy29fIK/7Ldpv4XFmm4/6VTLm6OIs4fmibzTRN8Smco6uwIyUijWDgHNIcDoQQQfUJa1MBpzkklOkIsqQxghAtUjukktQAzlQypTim3SmArKgmcpQQBJSgiCMJAGAlQiCNAAAQhKCCAEkIi1OIkANEIg5OkJJCACbVXMfaxxYuq06QNmNkjq79gF0p7Vyrt3hBVxVQWDxlgkwCMoseXnKTeBysszFPhmIDQWktDrgZ8s9Ynqobn1KVQl4OYgzN5B6rV08RTdTbL2te0BrmveAQ5ogiHGSOvnyvT8RxNF0GcxGgAO/PT7+WM284aOhzOMpkJkm7ZBOgIifLYjVTnFrmAOsR4QI0NsrdZgw6LWkDQKufVnf0/ZE55DSBuI9LHT0V4E2TOEPy13NdeWERBNxcW9DrYKbxsMytDfDcSSCLRcmDFj6lM4XBB+Ss64a5veeThBPSDv13T3aDDObTGv2It5hD9QkVbnfiEgaU9LjRzjvcjlv0SO8y3PoOqWQPCCLNDWwJueQzGxJkonUQWuJPiAkRoBPuj46oeClnAfA3nvt9DI++qncSozVa6Q2wB5yOnr/lK7OYUCm+puXZfIAT85+SY4jWHehnTXqdLfevxzznk0Uklx7J2FxGLpOdUwtRw0Ja12s6nKbOEgq+4V7X6jfDiaTXxYub4Xeo0+iz/B6zu8a1pu45QCQJJ0kn4eqncWwocctemWEG4AhzbXMx4gYkm+q07Y9MXCZ0jg3bjC4mzKga7+V/hPx0PxV+F58xXBHsOakc7ehEjoRv6Ky7Pe0DEYYxmzM/lNx8NvSFSefCHGDuNREGql4D2qpYtoLDDtSwn6HcfRXoCrOSXoQGoixLIRQgQ13YQTqCYxmEcIAJQCQBBGjhGAgAkAEoBHlQAmEISoVVxrtNh8IP9aoA7Zg8Tj/t28zCALNFC51jva+JijQkc3u/8W/qpje2uIiS2hcTAz29c10nSXpSlvw3BauW+0TDhuIzGwIbf0jzi2y0VDt878dAEc2P/JwP1Wb7fcbpYhtN1MOBFnNe0iNxcW+ansn4UpqWZDjUHu3jVzSHX1c0wLSSPDl1Ve2mpOPryGtn3ZJvaTty2+ai51UrQ21kMlOUwdbx5WQwZaKjDUEszNzf2yJ+UrcvpfiYRlOkRHMRFt2hRyX0+iont9lX2QxAdUNB5aG1vCDcAEiwMXg6DqtlxDsKTRylwe5ogagmPztusbjuEB92DK/Y6SdADtfmtB2V7fFhFDGyIs2qdQNu85iI8X+QoqaFyTUmNxFPuzUkEOnK3T/eecxlA/3KA6rlpu5utrsLneeW261HbrAxiyW3bUAe2Lgh0kxGt50WXfQdVdlZcNBi9uZi1yYsFWFnY09DWE4pUpSGGAdiAb877ppuIJfmcZMyVO4DwxtatkeSAASRoTGwnQ/oU/xngfdy+n7k3GpHWeWnxR2lVj7F1prP0AOgyDyIPrIXYn8JZj8NTqOEOcxpDuRIuPKZXGMK6WeVvTX9V172b8WFTDd3+Klbza67T9QmvwTf5MZjuDOw1YirZovPTnppusZiqGZ73Uw4tLiWmIsTaeXku89r8CyphauZoJDDB/LyXH3MkOzTbp56BQ/g8lz8/SBwjHvw1QElzDYg6Qea7V2U7TDFMh0Co0XjRw/mH5hcYazNLDodPPYpzsxxCtSrtNN0FhmDpaxB6HRNP7FU/R6CRQmuH4sVabKjdHCY5cx6GQpK0MBGRBKzIJgMQlgIBqUAkMKEcI0IQAAEEYCh8Z4gKFCpVP4Gk+Z0A+JCAM12w7WupO/h8OQKpEvfr3YPIbvIvH56YPGcLpw7Pmc8z43OM5jubxrHndFwisagdVcZc97i47kmI185tMTbkonHcQWjqTA9B/hc9U3WEdUSpnLKSjTJMExv8Pv5qayu5g8JLgNv25eSYpUAIIdJIEiLeIbX1HzhGarw8MykkugTfeJH01iy3zkySwPM495j5qbheOtecrhMzqNfgq/FUGtdDw3NF5JGvMC0qHiBkLXNtrbUSOR5QQs3M19Giqp+y1x/CWv8TI8gm8PiW0W2aJAGYuDSTNjlDhESdNbJnCcYAN5b8x+qn4zDtqN0v93Cjs51Xhp1mtz6JfWpODczGObGrQGuEHeBZ1t5N+qYp4F4vh6pP9MlpOmgmDfb5KJ7nhiI879U9TflyucYBcBI56/Tkq2vCNP0vcLxWk/wl3d1LBzXSLxBynTkLxqVH4zi6GSM4c8SWFhDoO1xYAmPQKp464OyPjxEEOPMtiPK0KuYEp4l/IVcj/iTH8QcWBuYwAQL2AdrH8s6na6LDS1gMH3id9oHlumRGn3sP1RTGn3utcGaeCzfXLalPENBMEB8GCTprOrhay1ONw4dma7eQ7Sb2O5gzMeSyPDXBxyuMB1jO3XQ7qy4Fx91N3dVz4dA52bwnaYElpJm+mqxuG/Po2m0n/pVvwrsPUh12u0de4+Go5K+7Pcdfg3mrTyubEOB0cNYkaHrsrbGcHbUaQRINwRFr5WkFs/HdYpmGfeGucATcA7bq4rst+mdz188OxUO1lHGYeoGS1/du8DokkAk5To75HouZYurd0EFsxrqqR7yNyPkl0sUCMrrHZ3Pof1VXOUTxvDJnfQ17wASBaepAUPg2KDaviPvWnrM39U7UpkMqAiDHLkQqs0yBcEDySmU00XbaaZ3TsFij3T6Z/A4EeTp6c2n4rTOqrnHsizFtck/yD4Zl0YBXKwsGFPLbClBL9EE8CFwjhCEcIAKEoBEAlIACyvtIqxg40Be2fIBx5jkNwtWs32/wpqYN4GoII+Y/NJ+DXpyvsu8Gm5u4MkRscoBJjnbfXQkiInakR3Yg3zGfgI++aj4Oq7DV2ucJjUBw8TSIMOE7HXVabFUG1G2IcCJBifK22ottmiyxr40qOiflPUxVEyD/TEepKnUsQ4jUC8ECNri2wv0FkOKYLujMQHWI+dvuyd4PhhVJptID3XZmIAJAIDQT+IkiJ1IG619WSM9dB8WZJaKrTmYIAkiGyTBFwLkm0a7zaDVoAGHAkNtEx4tXX6CArHHYfuwA4OBpBstOrXC0ERbxGPS97qBVHgpiLls6bucXHQnn02sFI8pkPEYUC7JI3B1H6hWHCMYXDKfeAt1aNvRR+HvBvGhA6EEGZ+Ch4auWPDhsflyRS7JplJqWqRe8Rw2Zsj48vhqq4MDgA6cwJ0j716q+ygyNiJHkRNlSVavduJYQXN9Y/IlZcVZ0a8sr0HFbNptvm8RIII96Msbc9AiocJcYlzWT/MT11gW+qRgCalXM8lxAc8z4pyiYM7KZjq75a8S4uBLiQD4pM7cost9rSOfT+TGn8DrWyszgzBZ4tJ2Fx6hXOA7NBjP9ZsvM+DN7okNEwdZk35KGyvUy+Nvdz5tza6t284hS8Njy1pc5xDZjQuucx0CyqqejSZlbGsdwGZdRt/T6u0J8tCoL2tqwKngqAQHEGHRGUOk+HlPJaahi6RAiqy+gLgCPwiQdPxG/wAkeMwDXzmaDax/4gQR0g+qlW16Nwn4ZNzalE5HOc3+15g66FvhIlafg+NY9jaWYNe0BoOzwGkzeMpsNeahV8K6mCx472iCYBN2XcJHWAqPF4Y0zYy0iWnmD5jWRGmoWuuRGW4Zq+I8LD/DUHkdD0h3LT4rL8Y4QaUOaS5htJ1B5GOn1U/A9qqjBlcBUaLeKZAAiA4XFo1k2Gia432gOIaGhgYJkwSZProAbxyKmZuX+iqqaX7FcCiq0g+9T00ALdPvzVjxOBReHDMT4Wj+o6R5RoPgqXgWGrd5npeHKRmefdAOodOth7upC1/AOFvxFUkn/TBu6NY0jr8wFNcfz0OeTEbNN7OuFOo4UEiC85r8hYfmtSHCdVHpMMACwAt5J+lThdJyjvfDmgilEkMkoIIwEAABGjhBABSmMVhw9jmu0IIKbx3GaFH/ALtamw8nPAP/AB975Khrdv6LpGHAqQYzOOQT0EZiOpA9Um0vRpN+HOO0XCzQqupVAS25bc2ndtxyCgfxFbDA5HZqZJ94TlM6QfdJFzFjGq1/afiZxdPI5tEOB8L2lxI56mCOiybMI+lIfBY4EOjSD/8AlZKl4b4f2N08QcVVDaxysAcRl8IkCd5ub/AKXU4Az8Ej/dP16lVIpltR5oBz2NNjBMCREkabCbdFLPHXgjPThx3uJMeLaLnodVdKv6ky5/sK44cQ6nFUCoAAO8AOeGzAfu4ADUyRzVbiHA5XU9AGCIi8X06grQYDjQe4NeDuA07gg+6606mOvNHxXs40jvKRg/KRYz1nLJ/q81HZrVFdV7JmalMXDYB1cRMCfwjm75WTFXDQJaZHX9vJEaRDSNDmh336KW8yxx2t9YHyVPQ5XYs+C1j3TS7YkegjXyk7qmxLC2s4O/ET6h2hHNWfDOI0gxrXODCJBkG8nWRP0lOcQ4phyAJLyNMrbfF0c9gfyWU5VvRpWHK2V/DcO5pqPABDW5TP9dhHM7qVhnkTlMTsCR05qFhXF7+hIt9I6qxqUrG8RJnneD9R0stLM4wJqXPoNz+fwSsdh3mi0NbmlxzQJIgQJtbU6HbayBo7T8/vZGQQCdgJOmgE25lJMp+YK/8A6dViTTdHl5xa/MK44Zx5rWBlXN4fdIgnXQ6aa/AecbB48GoQ0uGpa7Q2Emb9DEdEjjbZdTIF3tuOZBiSNL288qpvs+tIzx1+UssMR2oYGkMDiYIGYQAbgaOvYk+qoGVxfMJBm2keXIiwVxheCUhHeOLnbtFgDPMXP5nyKvMNh2BhY2mwD+0E+ZMEmLn5KO8RpIrrdemSpcMc67YLdj977Qrjg3ZJ9Z12uygT4dT0BIj9loezHERhaxaQG0nkB4uQ12jXttYDwtdzm2i6RTowtZrstGNJy8MxXDuw9h3pDWDSm38zuepkrVYTBBjQ1jQANAFNfSkgKSxkaKksEN5IraKfpYTmpLKSXomIbFAIJSCQDQQhHCUAgYmFz/t/27NIuw2GdDx/3ag1b/Q07O5nbQXlXHb/ALXOwVFopZe9qEhua+Vo950b3IA2k9FxSriC4kvMkkkk3udSeZlJlSsjutyZO5O/ql4XHOpEmm4CdQbg+Y+XxUZrC8wwT9wrnBdnGtLRXc3M+zW5o8z/AFHa1upUVhLZsssrMVxaq5wix0ytAA+B1VzwfiPethwEixH7HTySaPY2uaRrRYyIPvZS05Xkai4br/MFB4DLa7wdbExzFj5aqLSa0OK2MVnOZUfRb7oc4x5i1+cQl0jmEGXdHXspXaBuXEU3jU/VukztECOi3HF+yDK2FZisExuR7M7qQFxIvkfEgtcCI0tuFc7lMhvq9nOMThzHgmBfLNwRuD9lX3ZviRewhxnZ3XkSOdyFSVakZnhjgTIMwBOhMSf0lN8FpVTU/wBEwRrJhvkRv5aoqe07Caw9EztDggyrAIGYAm42kST1EGd5J3VRUrSIGg+fn81Z8XfUdVPfXOnhmNAQ1vJoBB0mTe8osJQZ3wED3c0HQOiR6ReCFOcLZolnwh4fs9WqCQ2Af5jE+ij47hVSiR3giRYgyOokbj8xsVtCCASdf3+e/wCxsqPjYztN7sv+Xp5zHlopjmp1h+DriSnKGOCNa2rRztDmmpTzg7tc4Aj/AIytj2o7Evw5L2Zn0513BFr+llhcLVnLza5vy0++i9HYECrSBIBD2gkHfMAVs1k528bRwkUCdrkcuXXfRH/FUqZvVEzowZ9wDJmCIJOpkLT+0fsY6mM9EHIXEn4CB9Suf4Th5ddxyNmJgknX3RvEHfmpUJel92/CUzHUGkkNeCeQHLS7rCeSYdxZxqU3uaIYIDRIBmZN5uT9ByVhSFNsNYAAdXWc7/lHnYAfRIo8RePCRY2mcwg+HxNcCDaNh9E9fge/yClxWlMkuHQid+Y6R8VNPaWizKWhzjEmwbB5X36iRbdU+NwbS0vZAj3htcxI5eSc4TwTvhmc7K3a0kka+gUOYx2ZXa84Q/xbtJ3oDWM7tvhkTmJI6gCRpAjaV17sBxf+JwjZ9+n4HeQHhPwt6Lm1Ls5QLCIdJiH5iTMH8IsfKB5q79lOMNHE1aLjqC0/3NJI00sHfFVFS9SZ8k0t0dVZhk7YKOaxOlgiutTEddV5JBqwm3PSIlIY5/EdEEQpo0sjJEKBx7jTMJQdWqaCABMZnHQD70BU2VnO3nZ12MwuRh8bXB7ROsAgj4FNiOScbxmIx9d1Uiw8IcfC1rReBOg1PrdQX8Na0CarXuJADacOHWSSLDTbXVWtHsZiyQw06gi0Q6PgLFbvs77OGU2zXvIhzJ1HW1r7Soy/o10kUGC7N4p0NpU6eHECWuJqPnnDWmG6xN4HVaDs57OCyp32JdnqTIJMkeVzfqdOQ1W0weGZTaGsaGjkBH+VIlNTgh22HTpNa3KAI5Rr581w7tlgxheJOMZWFxNhs8ZgfSfku4ysF7UOzffUxWaLtEOttJLT6EkeqdLQpeGYXtBgXVG+HUGRflNp9fkrHsT7Sf4Kk6jWpveA4lsENLSfeBBGlp855qp4ZxMMApV5aR7rjoRtJ25A6W1EKyfwhlSDla7kbHnvysfgdhKwmnx6aOmpV7M5xTiQrVajqbMveOJDRfKCZgc+SvuBcLyNE+bjYa63PQR6KUMNSoiXOYwf7Z52a25VfjO0hPhoMibBziJ+Gg8zp9G83pLQpxHpTcUOas/Q+I8uZ+/RP8Kw4OMcHTLcxaLi7RAADyDbWx2UVniqCSSTqfekiNjrvdVtSscxcDBkmRA3nmrU50DeNm1xpILpB+y7y++azvFpa2CAC46WmB8xeLgAaqOztFWGr839wDvnqoFbEOeSXGSfvTQKOPhcvZV8qawiZEWAiN4ufNeiOxlcVMFQd/THwJC4Bwkhx/1Lhotz6Cdwu6+zzEU3YRoY9riC4lrXAlsmBIBkaLdHNbyXuPwjajHMcJa4QQuKdsOBOw9Z0DcRE/L5Luq5d7YqTyaIZIsS4jkDA+pSayKXhnOqNImdPDMiRPLSZ6ehTVRjthbmTG94TVNjGxLJ+O3qE4+iYBpucLGBJjqBy0Fumqzxs6cvAvGjLSIJuSI6xc+indmXnu3DYOEeZF/oNt1nHvLjJJJ5kytrg8Hkp06ehgEzbxG5/IKOVdYx+Q432vJLFRrGOfUnK3Wwv0GaAbkDl0UbsNiycU15N3VhOu4I0gN/EnOIUZw1Vungzabt8V9L266kbqJ2Fpk1qIv/AN5tr9OZj87JcS1kOZ/R3ABJc1PZU09y6jkG8oTtNiOnS3KcJSGFKCBCCAEgIQjhHCAGiEWROlE0SmIGVGGpWVE5yACITdSCCDcHXlCMuQyIAw3aH2dMfmdR0N8lpaebCSPgf8Yf/wBF1GuIqA040zNIzC+hPh+J3su5hiW1LBXZnEsP2Sc4wylUdygj/wAWrU8F9mJMHEQxu7G+87+51yB6/BdHBRpY/IdjgvaPhgoYnEta2GsL8upAafdibj3hcHZZB7CNj/8Ab9F1j2m4DLVJi1QMvyvf5t+ax2IxF3U3AmlMBnjAAkhsQbEKc9TWV2RKpYFgo0w1rSQ1pmJJJgm5bvE+dlX4zh1N1y0Cd2yPWND+6lcOxopu7mubARTqEOLXNMAN8UeHW+0KyqYMAZwWAbglsEHNGltBrMFcr7TR1T1awY19IUzkdobh2xH1Vz2W46cFiadZjjlmHiQQ5hPiEazGk7gKB2gq0jkFN0xJMXAmN/TZU8FdcZayzlvCeEdP7Ue0+vVeW4VxpUdA8QHv6k6sHJovzOyyWKx1SrLqj31CBfO97pBOozHVVeCxpaILA4es36j4wpgqVHtIp0iAdTfzsXWTaYpxgI4TMAWkhsm8em2/RPkBjc5EMbZoP4jrrudzy6KtLajCR4mHQ3jT7+aTUqlxlzi49STyQ+P96Bcn62Mk776rW4HtDSqR3hyGADOm0wbDr6lZYUrff3shRoFzg1oJJMAeemhtqlcq1sJpwX/H+OscDSo3Dvefa41gAsB1iTvAV37MsFOIYSNCXafyt+GpGiqMLhO5A7uC8XdUtcxJa2SWOaJ2AJW/9n+DIa+qRc+EW9THyURjxD5M+s2rnpdOnuUim2NdU4JWxgLSg1FMISkMVlQSciCAEwiLkcygGoEJhOogEZQMSSiyylyggBOVCEqEUJiCQRwhCADCWEkBKaUAZrt7wjvcMXAXZf0+/quS45hac4HhPvsBe3MJMi3Iz8R1XoJ4BBBEgiCOi5R2p7OmjULQ0ljiSw33EEW2IsfJTSLisMx/csqMDXQ5hgMqBriaRLpgzvfTQiY5qgx3D3UnZXiLSNIIuJGwuIWiGCcyO7h4J8VI5jPKRN+hF7BKfhxUYKdTwjxFkhrSx97GxdlzCCBss0+v+G7+S/ZlYj9/hqrDgnDxWq5eQLiCYkDkfy5ApivhnU3Q9vUWNxMgtm5m8FSeFY7uajajSQRteCCYdcEEnKZ38ls840YrGdmop0MohrMo6W+n3dGMOZFvvT9PUAbJY4vh3iW1SHeLwvY7NIHMNIMixg8jZNM4zN2U6lQAEyB6SReRoDz1C48UdWUN8VwE0HufYNgg9dIE63trOkrJAX++n7XhX/G3YqqTmovZTa4+FrTAMQMzmgZnAGA481Tu4dVaJdTe0A3Ja4QZOtvCZB+C6eNYWGznt5eUJqfY9TpMzpsVY8EpFrXVBq4ZWxciCC8gyHNgN26qsDPuPqNvMLUUsDIY0ZSwNDRLp6mLZtSbbSivMAnvI3wjDur12tYLCzREa2zEXAcZmenRdk4Vw0UabWDYfPc/FVPZDs4KLA9zQHH3QBEDnHM8zdaTMnKwZ08sAbzSgeSIDmlBUSGGo0hBACsyCTCCBigEcIIIEBApQCCQwoRgIAI0wCIRQlQggQmEIS0IQMIBFCUgUCCATON4cyszK8dQdwdiE9KWxAHLu0/ZF1JxcBLTe0kLK16Bjdd8rU2vBa4AjkVk+Ndhmv8AFSHpYH9Cs3JpN4OW1Ax7WsraA2eNWztmh0ibweZ0lN4XhNFhzvPet2A8IkfzQ4mOltlo8f2ZfSzZjA3kTblG4VO7B3AGUnQS3KR/yEfNJZS0XlPYmrxCJ7traYiPA0NtIIHhjSFE7yIL3ODdJAzbcrWmxUmrgHD3mkecj780G4OR4mB0aXcCPLKRCWC+34I7OKsH/wAplse80byIFw5sbG4N+isqVZzHBwf+EF2eYDYux4dDi3QXHlqJKlwBxDctIZnHwhoJJvqbkAD4rT8I7C1LOreE6wSDl/26F1zc6dTodV9EO8GKw/AnVqtmloc4lrQJMEyAAROnNdH7N9jKdAB9QA1OWsee0q74dwanSHgbfdxuTzkqc2itUjFvIbE8xoTYbCUHJiHgxGGJDaqda6UAJNNIcxPwiLUAMQiTxpoIAbRlBDKgA0YCJLASGBFKMogmIEI4QCEIACCEoSgAkAjhBAAQzIiUlAxWdFmRJKQCcQA8Q4Bw5EAj5qordmcM7Wk0f2lzfoYVwUktTEQ/+g0MoAZEadEzS4JQabUx6yfqYVkW2SWMSwgECmAIaAB0AH0SgxKhKCYAa1KyowEoIATkROpJ1HlQBGNNEHkKSWJp9NABsqp4PUQtRtdCAJUoJjvU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data:image/jpeg;base64,/9j/4AAQSkZJRgABAQAAAQABAAD/2wCEAAkGBxQTEhUUEhQWFhUXGBwbGBcXGBwaHxocGhcXHRodGh8dHyggHB0lHxcWIjEiJSkrLi4uFx8zODMsNygtLiwBCgoKDg0OGxAQGywkHyQsLCwsLCwsLCwsLCwsLCwsLCwsLCwsLCwsLCwsLCwsLCwsLCwsLCwsLCwsLCwsLCwsLP/AABEIAL4BCQMBIgACEQEDEQH/xAAcAAADAQADAQEAAAAAAAAAAAAEBQYDAQIHAAj/xAA/EAABAwIEAwYEBQMDAwQDAAABAgMRACEEEjFBBVFhBhMicYGRMqGx8BRCUsHRI+HxB2JyU4KSFSQzQzSisv/EABkBAAMBAQEAAAAAAAAAAAAAAAABAgMEBf/EACcRAAICAgIBAwMFAAAAAAAAAAABAhEhMRJBAxNRYSIycVLB0fDx/9oADAMBAAIRAxEAPwDXF4tIQcxgDQcvPrU07xFSyQgAJ1NzJ66/M19xziVsqD4RuJv1J5VNKxBUMs236+f8VyRVnW3QW44XpSICRoBvSb8NB9aouA8LceV3bKFKUQdNup5DrXpvZf8A0rS04h3FLDhSAQ0lJy5h+pRPiGloFbYRm2ff6X9gktJTi8SAXSJbQR8A2Uf9x+XnXp4PWvkgcq5gcqzbszbPhHOvrVzXM00SfBVd64rNTwFap8cMDWs3HANTWTiyfh03tXy0JQCr50nP2HRniFpPh3O24/iucO5kSATMGNZJoFxdyBqazcxCWkRquZIGw5TXPGWbNXHFDkOAgx/ipLjzoKzPQCtnMTcLDikSdNZT1n+9IeJ43DhU53FmZtH8VXO3kXGh1wXC5ljkLn0p9jsOFoM8qjOGdqkNJISmZ1JMEVR8N7TMOwnNkJ2Vp702SSHF8CGWYi6nLf8AEAmpzDmc+VKiqCQUn4Y3I38qtO3+IAUlA2TmPrp9DUlwtqEOOCRlFjOhNO8B2Q3EGMrhWIkajl/al6XpVB/8qe8SOaTF+f3tUus3ymtCSiwCgqClUgfd6fNkFM2BjSkHZ/C5bbE1SoQDMC4+/arRLJFLYS5AFpOm1PsMoAflAymf2+xQHEB3a5SkEk3Mcz7UfhJzkEpy5f0399T9KYhey4M2WIbv0msO0iEpbVaBAAtoTH3NFNplzW8+vzoTizZcKUpBjMZty6/xTYIXcPwxWg2F1dBInadvSmbjQEQBpp06V3wzAQmwFhrvfz/aiGcKTPQSRIoQC9tBMmB0Fvs13wbsgzqDGopgGRFj6jTyHOhH0DwhGWN4FMAfGJmTY/fSlP4Vr9J9qa4lpQNjbfkfOl34ro37/wB6AGvGuGBKkoQ4XlqMAAaknTXryr0bs5/pI2G0qxbqi5YlDUZUiLpJIOY9RH7027Gdg2cOhDjqM+IBzZiT4DEQkTG+pq5ZURAgx1M1x8qwdUgDgHAMPg0ZWEkZtVEkkx1O3QWpulVdEqM6V1TmPpSttmTRsb19nrqCa+y9adsmjvNJ+P8AaBGGTe6joP5ovH4stJJNybAV5d2l4upSjJEgzRbbotR7ZTYXtypXxoCB63/inuA4yhzQkeSprxV7EKUvXU7yI9DRTGJW2QpDk+U61T8djtI9uxfEm2kFTkpAGhFz5c6m8N21Dsp7r1J9ptAqLxHahWIbDTyzI0VzP+6hEPlpOXRRP2etOpNUxYWS/wAZxhcShBTsVkTHlFh60mRiQSBNlGTfXz9amGeNutGyj6mfvyqtc4vh1YZuwDilStKUoJgWOYrEJnY61m4OJfKzDj3EAAEAgWuRyqSXjJN96x7R4heZWRs5diVBSo61PYbitykm59KqEcClLJS8P48thyG45E5QSfUgx6VQNdp1tvBS0tqChBCkiCDFwAIm1efYJ495FVPF1IhvIQCBy58udbqCasxcqdFFmw+LCh/+PI8JEqT5EWje9qHf4EtjCuZiCoKspJBSoR8Q+xpUazxVbK5WqVbJJsQeRFgrobVUYjtDOEWUQUEQq10n9JGytKzcXVIpNWR2opc9gQuYMKFMEg5QTpWKuelaEnHDcUU5SdQfpVPh15kg2k8thUz3YiUHXURp1FOcFigEW32600Jg+PSCr1+4phw9AK1Wk5fIdL8+lIF4o94nxAazJuf3/anfClguKAE2mdPe1MQOpH9W2m9o9qV4xgl0ZhMXkze+1UeMcSNfi2I5/e9TPEMTK1zIMWvHL9zQ2CDsEz3hmDANiRR2OV3aCEwVKEAfWL0C3igw2iYBVeVAn239aaMMIy94snOrSTrH+aLAR4d4DwqFzYa+sReucM2ZJiR1/ijmG5SsxN4Fp+fKuwbCU2saaAn+0j2RpRESqwB/apj8Er9Q9j/FUfHMKp11sAWFztWsf8aYj9JNuK0ynobUYhVrgk+lCIcJ/SBtfWti7G40rzlI65Rsz4njO6SVnu0gfmcUR8gL+U1K4rtgtN9p2SEZvJKsyvUkVF9t+0SncRH/ANaD4Uza28b1NO8QLhCl5hFaR5PJNJHqCO3L5V/8aQmYlWv1HyFctdtT3iS5OQ6hMbDTWZmvOWMVYmSTtIHz3oTGvqCkqUEjKoSRofME2MVajbE3R6pxbtBLoDqciS2FNnNIg/ET1tXn3E3JcWEEqJiwBJJ1sN624xjfxLYDQKjYyAoqECwgVYf6c4juGgMS0ph1avC6tFnRskGLHWxg73FOoxdiTbVE3wrsdi3RnKA3In+qYNuSfiHqBTB7sohtsKKs6p8YzBIH351QdsOOuYLGIcCEFCkG36hob5ZBBym3T0hON9oHcXCVwkkkpyiDHIwb9KluT0Ukllnbi2HZCMyMi1D40AHw/wDdm8XsKDa4g2sBCgpIGhknL76ikyc6syfgSDvb/NcpW2Oahzm37GqV9sTKB9KCiSTbrM/KlqMeEuBSgpI1g8tqFaxmUGDLe41g0G88FyVzH6t/atHlWQsMY8X7RkpkIF9Mwn61MPr7wSJChcxp/ameIeSsDOCANDrQTmFIjKddLUlFIG7NsJi8mUzmJ+VP8T/Vw+c6pMVKBggET4k8r1T9n+JpbSttwiXBYcjsZ2rVUiGfZsiApZF4sBsen8V3/wDSlvIUUKSExYEKJUmPhmRbzBodlKsykOypMiCBuPKJo/DPgDKUKAFhlUoWJ5GBU2gpipazlA+/KuqyIib00UyUkxOVRkAgAiecH50MvDToFe00gFvfFO8Hbyo3BP8Ah86zcwS58Qt97Vxh2cpKTF9IvFMAfFtnMNLnzql4Ao+Iaqi3PpvSlpnOtAtInlT/AAmGyeM6gcx+5+lAHXHoMQQdN+VRxw4/qXJVPt0qu4lihHwhRI3Jt8qk8cFEq89vK94nlQCMcCxnWCoXzCJnnpV4tCSn4TKbSdf7ipDh7BQpEpEqIi8xerLEym5vGnUDWPuaAYIluPIdaW4lc5iVgAXuYsPqelMcS8EoKjFxMfxyqC4zxBLiCqCCTCTNovtz60xGuHxM5138SyAT+lPLz8qN/Hp/3f8AkP4pbwfBKLOeTExzEDmIpn+G+7fxQM95Z7UYQ6LP/ia5xfH2nUFthRK1WEpUInU3ArwDCdoVTevRuzuMCMN38krXIA5Db1NcUoVE607Y+LGBwqpLffOHVSiDHQTYexrDE9oQsnOhpSTZIi4HIGP4qQXh33lf1CUJmwChMHkNvWsuJYZDQT4HPPOYJ6nY0lC9u2DklpFqzwPBYltbiUFpKfjUkkZTEmJkHUVA4jgYTiVpK1Kw4MFdgSIlGuh66amicD2hcbbW2wYnURJP/K8GPpXOJ4qHWw2QBA1JGgmyf0gSbVa5RZLphSO0zrCQzhyUJGzYA33UBmJ6zQ6eJvuk98pZ/wCZUSL7TpS9GKmO5AMRJPzAG460K9iXCsgqIHQZfpQofAcvY14vx95akoeJUlIyhwkkhMyZn0E1vgXkuuZUDxZdvkBzpPiUQYckg6E7deta8DSe+yiyAQvwkgwLGDtzrWKxRmxs7gEkOSFqXokBSUgHmSrWPMUCnh+UQtbaVfpk6egNPkJbUFrUotpkwpUkGBaBN70k4dw518koTnI1OZKfmpQE9JpKwAsTgyj4SlSFbgyKEDZISAncyNTTjE4J9MjuXAf+BI+Ug0qweYLUlVjqAqRBg2jUeVXElhT/AAxwtykAkCYm4B5ik2JaeTqFAAzH8f2r0PgSxiWFtlKc2TKTJB0111qMxuHfZdU07JMQnNy2IrVwksk2gTAYrunFKypVKdDeAda4c4cpZlN8x3olrANuOBBP9WLRMTyMUC6y6hwpezpINgnp6WqQDMW6kOBK5SQkCBbaqbDKabSkKdzlegIkD+K86TjSScxOup19aZYt4HIlMyBKj97VIyyaxXeu5YmDaDaB0I+kVuhTniACU3ixIV0kG3zqV4PxZTTozAKCoEzGW/Kqf/09p4LU06PCLgJKiFcieRPtTQmC4xxYJSsnTX7FKQLk31vVEjApGEUHLLQklXjzdRF4FtulKU4IpTY6gX5g3FjTEYMvKS6ggRcydqosUvwi+4OtTrq094hAiRJJsPIUX3i1HKNNopAMWJVOsRvpS/MDmsDcg/Tau61qQuFqmBuf3oXgylLEqJhRMD+L0AbcKwp71I66cvvrTviOHUCA2BrYmLRyjn5UHgmTnm8jnA8q74/GqSUoSLR4iYv/ADTEJu0GMKm4UrxzcZQLeYFSGOQQyNk5p01qk47iUEDKIP8At09pNLccxnQEzpEievS3OgZU4RlLeHaQkAkpBmQDf6+Vcd27+o+6v5oRx8JyakxGpv7UT+IV+ge1FiH7fZnB96UuMpgmxlSf/wCSK17QqThUobY+FNwJmCUwNelKsVillySoETXPF3O/HgFwBMmuNJ4t4O1tdE+HiVZ1nMTub02OOOUQbEaTI9jaiMNwRhKCt1anCkAlKSEi+kfmM+Yo/HsMtMtuLw+QKNkgkkAC0yoWNb+pDSRjTAUuNBoEEpV+ZBEBXUEW94pE4yoIeAyxKTbdJP1BiRVRheJJdBQjK0TfKspQlXIA2E+YpJxNBQpKsqdY3MHrbSkti6B8OpSfAmL8rmeQimf4TuEB18eIylDet+aptHlXCMQQ+ltcJTkK0m8EwYA5AkRNZtcIB/q4l9tBVc3lXkAL26UpS6Y18H2CdLiodR4Y1QkAo5HqK6IwbiFRkCyoKSlUWIVaYmLfKtGOOOlX9PKhpEhDeRJETqoEXJ1JoLH4lQWXVGVEyYAG+gGgFVGLv2E2WT+TIpuM4SgBSR4SQB0IiddaUY0lpDaGiUApzWMG+lwb114TxaMVmLWdDiCjLbMgkiFSRYgj2NG8ZwYUGFMNqLgzJcyNm4kZSSLTqBVJW8iuifcxi0fEpSkz4klRuOk70FiXQZUklUaE6gDY/MTTbtNwh9DiR3a/HceExfmfuKAa4YWXCl7IrOg5FIVICgRIOhHqPKqcVFi5WgzgmKUHA41CD+YRbTaAYm9W3EOBJxzCVJKUvJEpOpHMc4rzBuxCUKgpNz/FWvA33UOZ5OUQlSDqm1jGpm9bxd4Mpe5P8UwCEOFCGyHWhKyj4vPqRveRIr7GdoGsQ2llBWl0oOdwJjMU6RfNBHlT/jiUIxCXkkKVMqCk6jfa9T3abgZaK8VhnEoQpMgQLGJUBy9aiUOMdlKVsVYPgylJIcaUk/rEyfNKp90x613c4AlSCAVJI0cIj0PSleE4+5lUXcQuY8KEBIk7ZlZdOlOjxtSEhxb61gpGYEIN94gC21Yu+zVcRfh20YbxrPeLNkjKAkGNTJuK34TiFtkqzqTn3SSmZvsdKUcT4s7iF5UozAAwhKZj2vanvZhpp6S/IQ2mVjTyHvUu0xYKjBlbjCCEhwlWVecJOZA62Ji19Z3rXiPD2tPG3EZFEFTZna0kUoVx45VoS033REJsoEDmYVrFNuD/AItDTa2lpcb/AOkpJBAP6VQDI84vN6pSJcSfwXD1IzlwDMSZ3EcvWtWEpC0wCCDZJ2HIHl51ZcSQFhI7tLZ/MSL+qgPmRSxfZ9X/AMiE5kAEyhSVHr8Ovn8qomyQ4zxAFSkwpLhP5kxboTY1xwR8hMm0RF+nlReNwjgST3kokwFXjpMTXGKSEISMpShQACgDF4sTMA+dIZqcWYykSVb3mCefOkXFMWc5SrMNMpk6dRJk06ZYCjYkhIsb/InX1oLF4FSiJpgJWsKVGSd6bMMBTqUAzl8Srz5CsMS0GgVfmPwi9z6U67O4LKnNHiJlUDQnUc7UCBO0DJzoyg6a/fOg+9XzFU+MQkkApBI0V/G9CfgR1/8AM/xQB3VGhma6zqBrHv5UWUAUHxAQQsC25FtetZfBuccPx5ablA8azqYIAGmorZt4rBK1Zifzcp+X0FLsQcoTYwoRO01VYHsyAhCS7LhuQkSmD7e9WpQh9TIabwhJwvhX4h0tpWEQCoqVpA36+lGP4QISprvkPJCTAyd2pBJ5gLzpPJShG1bnjDTJUyy2vLm8Sg4RmKeUTbqL1zhHwuzSZWlJJSvMsj/crMCCBbb03qZOTz1/cglX5Jx97IArOSojLfYD9J1/zRHBeFpdVYX1JMx9L12ZQVd609kK5kKMWki6TyMbc6K/Ffhm1pE5lgpBTBCToSTqBG3WhtrC2MNDjOHCcoQ64dYMhI9iAfOg8bju9clTaCSQAVKE35kiPpFLG2pHguN4uRHOisK0XFBIMqVoBY+ntWnppb2Tb6HXBMG02oyiH0klSypUFKhACUzlsd4nrXVrEuoKyucqCVHLe09DuPUV2xmZt5vM5CgmIKtRvJ0TJuZjnXZxSXlFpaSjOCc6SFJgQM2ZIUIBI5WNKLtBor+OqUvAZ2yFupQFCLwkxpMTavLXsSRdwpJJvAj1p92TxC2HS0vXP3ZTqFXj8pIgzOm9C9sux+IafORCSysyFBSYHMEEg28q1cY7IT6InH8NfLqymQCoAa6mNeVUCuLYplSQ62pRgFXdqCTEQMwy2NtxRuE4MhbpbxBUuUhKHmwQfBMBSTE2tMnQa03wmF7lxScK1afCtwi3QJ6etHjXLsHgwa44F4ZbwbdcSFpS4h7J4SrSFoFx87ClHEuIpQhLTigG1QCTfLYkGAM3SIOtUK2O8DjTzpWojOpScqe7CNM4FtdCTJrzvtMCIM5kAmFWueZG1DpXF7Yl00LcLhkrdytpK1KVCQRYSdY/mnnHOGIStCO7SkBMhQAlfMqgC8iIpVwfh2ZJcDhStKkgDScxAsZ1vpyq8PZ9WJKVLWtISIIyZrDXLCgL8orJ4aLWiQTh0pFvCNDtXDDfd58qiUq+LKSLDkDE32NXfCOEIwag9iltNp0yOo71ZSdfADCSRzJiaav4jhjaVFGHQWiCokjLI1kBIBFVKPHYck9EVwnieDaJUpSnHEjwoKPAVHTMbg+taOPHEuhRWO8AtlFh5AaCk2J40yp0lCEJbmwHhJT5zYxVKxicOB/7R6wAlJJWATqYJBB8rVE0osFKx/hX+5yKebUW93EaJP8AuHI01xiw2gKY8DbivjBPhVaDAF0ncUh4P2hzhbLqhlEgggRB3ncdDRWDf/DoLKVhRMltBI1ItAJrTkqJoD4myV5g4gSk+LLEeLRQFvCedS2Kw8OfF4SLpMgHpe1UyeLJeSUqBRiUgpIIgKHKDtpY6G4qU4g6tbrZEyE/lJkHNGxBi2lSwRu1xNTYOVCHkx8KVZXE9CI8XmP71yriDi0ynDLRe0mw8zArsMOkSpcKMWsASaySwTqJ5TrSGY8LwSlLKlkLVzmQnyOhNP0u92nwkSNum9TTvEW0rCFT6c6fYBIIAExEx/mgDg4jOTyTuADPrzm1dfw/3ajHWVISckAnSBaetZ53/wDpj3T/ABTQjXnQ+JRKSnmNetYSVEgrUDOyT+9Et4Ujwz9ZJ68x5GszZiPGPqKEII+FRvtJtVK7xdSGg0nUohR1MdCaQYttaVwLJVrFr/vXOFZLryWyoN+GSoybDlzNFJ70K6M0ugGVWvr/ABtTns7xRtGIbcWJSkkE5jIm2aUwT5GRrVX2c4cyErGHKFLTGdS8pKeWtkigOO49kK0S84PCqyQkDoYOY9R71XqqbcEmS4tZYu49hu7cUpMQNFAzY3iPKsBxpCXci0lbKmwJSBnB2spQSeRk8q2bxYf/AKSkqGYWyBSyCNLCT6j6Uud4S2hX/uA6ASIcQqCkgHwkLBAk3ve1So1iQ79ho5x5hxKc2GK1JTlGZQR4dvg1jrMU84aphlrvkoytqifzqP8AtmJn2FSaeGgLHdvh0HUZClSeQIBINt5FUOCwi3WsiCJSZvMTyURMEgyKbUaq8BnYlxLRcdWvMo5lGCpMEjaw6QK78LQjvCl5WSR4SU+HNtmP5PPTnFGYYtrTOhG8++1d8qTAeHhmAsaetjXT6SaqzPkfY1hXepcWSHGssFBzBQEHxXmYgAgimrfFw6yW3VHOqShQJlIOhExccj6TS5/s8qAtg3/Ll+7ULxLAuwO8TDidQg6DnAMT5Vm/pxIazon+KMOsKAUtZIOZJzEidlCbA/OmzPHcS+13imsxBylRWW0KPLI3lnyMjXyoRl91yW3GVOJBidcp2KoOZB6mB51TL4U33CWsO8lChstYSqTdUKECJ8qq+P2hvZAcS49iWllSmzGVQCC2EtAHcBIykjn71Nh17Eqk3M9Ep6SbJSPavUGuA4tlYcbU2kx8XeskQdZBUQR5g1sjhgJDmJc7y8BLKQseUpAaR71T8du3RN1hCPs92adS3DTiVrUZUtEd2kRoFEStWnw2F7mqDhHGUYdLmFz5l5FHOToeYOo106UL2k44pUtFScOykRLag44q2k6JHPy3rznP/UUoKUDoDYyDztqfKpbjVIFfZvxAuqJK3UkiRdRMxykaUM3iXnUhpGZyLGxgAnQk6CisBwEqlbyjk/Sk5jpacpgHS00+4NggkpH4VzIBqXktnzHhM+VQ5XsaRNDgLoEEIE7wT7daN4VwPKsJDqpUYlAzeVgb9Yqqx+AZCUKS0vOSSsErUkCbHMIvpahmeMIQlYYaS0s2KgpSjA5ZvhpOWMIqicUy5h8StvEX7wQFA+EzoflReAwb91oELbVbSZH7V2xDiHkFLplX5VmLdFdOu1CcIfU2VJKyDpY61ORlVxZshbGKbBT3igHQeZsTeYkSLWtWDuBScQYNxyt9Pu9d+FvlTRQ4R3bZCwSJykKG/XrOtc4d/NjCSLBMCPemSEs4IgeFCSND4iCfOuymVJQorhHUEffvTppAyyDvva1SHaLj+ZRbbuhOp5n+BQAndwIWorBgA+E6z1M064YytIAkKP3alWCKlkAaTy1j0qvThrDe3M39aTA+Q7+oXG1du8Vy+f8AaleJxKkGF89Zn+/zrL8fTQGqEpvpYefqaIbSBuolXQCLWjYih3MSEkAzPrvW4XNwPfU1BsDY/DoUnXxDlP8AilasQYMawbDX0jaqMAbmOk69NaT4lPduBYGUE6nY0ITEqMZlNP8AAPBYhOp1gX9t6zeweGU6VuJVJBBbAgA8xp5xSrFYZzBrS62vM2T4FjWRsobK+Vb+PzK+LMpRdWXT3ZnGNJS82IVzbPjTPUG1cJdxL4IxCABGUrKcq1RcFWxI5wD1qm7J9oV49BKIQ+2JOUxm9DTDjbDb+RpxRZxCkkgBRSTEAkQbgSPelTlLjJK+mK6V9HlmNw7jKQM8BcAOkRIncwZ8wN6W8NUpCittZToHIIggm+aBeDv5xrVrhuGrDqsJi0Kc7wHunEjMAYMzawI31FTWOwRwpWSolEQVJQStA0GaxEfZFJpxfFlJ2M8PxIM+JQGYzAQmQYIvKrDbUXmnoU1i0jEMqbEwHUwkKCuZF4J+exqVf4L3zYc77ISkZV5ZSvkCofDvr/ap/hyymFCyknlMH2v7Uo4ynkbyex4FwYWVpDj6YvkCFAeXjsaS4ltrHLUtlZafmci/CRB/KZ+5rHh3aVIAU8sIJiCfCFaTtqOdtRNU+L4Ph8QlKgpBKvhULEn/AGxIV5g1tBw/39jOVnnuMU8F5XQlSk6Z0QddinKSPXzr5/hinmoalKgZUkEesZp9gRVjjOy6gnM66cQBYIAAV0Gcq+VqBxPFVswhvBrbA0UsAgeYTIP/AJHyqJR/Sv4KT9zzxnhagoKU5mgyUFNj0Jk0djTjHvgKcg/KhUQOgO1UTfEUA/1WUmbyEZJnkAAPammEdwa1pgOJ5aET7zFOce7BHluP4HjICu6KUT8argn72pjwnsoizrjiVkCSnvEoAO9icyo8gKse0rLGdI7xZgfBbKOoHW+smlCG2j8IUf8At/vUxTcbB7NzgSAPw5ItfKpMADTKBoTfqaFUkqkK+LrM/OjcIruzmSgnoQR86KxzSnUBScpUm90hKtPhzH+YqfteQ2Ji6tJKWScyYmSYttEwfUVynijeJIZeQAtWjiAAQRtMEx70CziFEuBIJUoRbQeZop3GNYNspQpSStNybrUqDFh8KZrPy0tbKiKuIs4bxoaErCTC86jBBuIEJJtyrLsk+UqCS3nUqyUmLmdDOntUy1ilBcm5gyTzO5PnVj/pmnvcXm/6SFLJ6nT51pGD08ktlC7iG7tJaKMyiFJMajy+xSjD+PEtECClRCwLQEzre9qocTw1S+IJSmZALi1agSCBNL/6TDjuU5lI+I8yoknyokqBZDu0HEe7aVlOUqsDa3XnUAwwXlgJJgXUqP36074pgS+oOKIIjQGY5xTjhWDQlpKWxaLiB9k9aSBnbh2HSEQIIHp/muA4U3VqTvyFMGmMu3lt786FxhQOSSRYcp8zpUtghbiVZ5JjpefltQvc+XypkpgQBrvP9tKw7hv7FVoD7JBiwv8AF+1ED7vWTYnnp9/ZrVQMACOu3nzqDY7Nq8+tr/fWssfh86CkxHOa0TlNonL1Jj+K1BFiL+Q/i9JgRrxcSrxG6dJ3FatPpdSpPjCTqLWI0qk4lwxL6VAJg7GCD0iTIqIxfDnMMrx/DsobHrTwyWqCuE8TxODdS42VNq2Maj1sRXrfZjHHibZJH9VJBKiYGbYzz8rxXmjOLS6juXSI/IrUoPMaGOnWtuy7z2EcWQuUKsCDYlJ1jUa1tHzOKeMmbhZ7RxBJbgLUc6dFoMn139DM1KcWxmGdV3biSjObqKh3fWTZSJ8iOtLR/qNlfWnEIzJEELQRmSIEzsqq7DsYXGMhwZFZvyrRlUf+6RFay4TipSdMzXKLpHmfaHgz2EWfw61HDrAKkhWaw3kCFDcHlz1oN5WdICiqYnS8RMgCrp5lLZyMrISJ8DsPNDa350/9iqS4nsyoqGVoMlSvAptRU1J1mZUgm0TWUvHJZ38miktE1iGS+lLbTpsZSFKOUmNoByKOl7UpwuPUm0kZTBB0B8tNuW1EYpt3BuKS+0SL75U62Uk6e4rjEYtDqUJemEgwvMMwB25ETtSjNrQNFbwjtYopAWqcv+68dDPyM+VM3uPuIZ71LveJmFJyQpI52UZHmB0tXnOEQZTKiCkymALfx5Ux4pje6aBzHMo3SeXKDoDyp85LQml2UB7Z5onKQP1QT9APkP3PbDcfC1WQmBf4R6ff+alGOPNJASIiw8WHQYO410rRrjSSo5FfFrlQUx1IiDTlNvoEki24z2gbDSZQgqmxKQco3EkT6D+9LUdsVAWKAP8AjU3xLiaMoaUUuToSMpSf1SIA8vkaHaUhsjUkCTmCVAdUwIn3jpRCfFUDVsrV8WxTqQtJSEGYVmAn5yfbWlicQ6CSs3NhN/bb/FJXeLAmTmzEWLht5gRFYqK3CCVlUaXqeUpbDC0M8XjcSVyCUpiBlNvWdTQb/DFA539TcRefXStmFqECfOa0dxcgoMhM0kq0FiZ5kZiUgwdT5c7VY/6Z9wyHS6SO8EWBuAd4FqRDCD8pptw3DFsJUfhgz61SwIvMRxJoPd4hSQ0QUqUqxkJEADcXrz3tEssYpRRmV3gC1ReAdI503wOEzJcUR4CCM5GhFwRva9c9qmg68l5Jk92Bb94pXex1Whc1xxtQjLrYTqT1tNNuHsLCrWCtQDYdOm1JG0jNpCt6oOG4hCU5VEDlUMYa4VZYSTmmLXFI+LYfKQtyCdDNp66U+dUbgFJ5zqP80sxuGUsghIKQLib230j50hoGZdFoAj7gVz3Yro8gAaQRt/ikn4tXX/8Ab+aoQzSwZs4vTSw+ZBmjW02A1PVU1itN/EB6n7jzrq21KswUu/WU+23pUXezag1tUyPnb9q0bTz09KGaBT8R6wf8SK2aK1GZgRypAboQNz8/pWj+GQtMECOXP1FfNuDpXVLYKibX9rHlMetS0CJTH8FLJKm0ZkHVBOn/ABO21AYFwrTlCpv4rX8p1q/WmTG3lHyFJOI9nQpRWyVJWN0iBPWRcVSYnElHuINKK0kAgaZ9Z0OUi89KPw/aFTOVIJSDZJG3vS3iPZXEyVEBWZRuCEwSdTMfKhMfwx9ASC2sgDWxv0gzFNpMnI5wvHnAo584BPxyCD18vpVBwjtwUmW3D4dQTtzmAI615sMapJ3B5f5ovB5HV+IeLKfhGp5kVrGckQ4pnuGD7Q4XHYdRdjNBlTdoi82kz9xUgvhLDt2nBm2bWkD2IgBXpPOoVvi5Sju02SBAvvz85rXh+IfTCwYAMiDN+szRGSza/ANaLbifYgtlXdKSrKfhUQIA3kWVN71E8bdgwoKGlpSpPQhSSRPnTV7tk6EKRYknxHSZ57V0wHaBBdbKgBCh9b6f4vShB1ljlJdImS2MshRmNxb0M0dgTlQmwCp+K5jzEivQON8LwKkKdSAnxSciUjXQ2igeE8BwbxIU8pIykjRJEakmTanG5RsTw6JTE4gJQVEiTYDZXOByFLfx0lIOUc1ReOt6o+1OCwSXIbeW5lETaD5QBp5Uu4jwZgNB1txZmIQoXvqCRB9YpPFX2Gzo4pBOQOBwcxN/feuG2cplM+RNBoY0hMRvm/mjS6pMpIvzkGigC28SdDf1rv8AiE7286BGLOhTBozB8KU6RHvToQW21miPcVR4VMJAUJBA9SNjRfBuzgQALzuaNfwgSsA3CQVZAYKo2mk2CMGVrJGZQyZV5kIACUiIEJ0/frWTmFSGkZCSEgwSIMA6V3w2NDg/pNtpBmRKlE9CVE28oplg3ltgFQw5SJTkccKZChscpA9xSQ2TWIwkxHK1AKeUmxTbSNxVE7hHJORsBPRYWPdP+aFxPDAtJKQpChqkmfbeh4KWTPh2NSRlJuNCeVbocyhXiEHbeelTbrhQYvINxyo3A41LiYTmCh8Uj5ipoDXEuSL6mh//AE4ch7UQi6xyAmie/qiQZp4/mTN5JGvsbn5VyXSq+W2wPhnzGWRWaUkSdtJ2nl1rBboJgmN7WFuc1FG1hrDhNiItpNvQ0Y2v9KgOR5/WljagqFF1S+YBEfICfWjW3BYAQJ1N/obelIDZJWVapAGsD+9vai2TpJTIEek+dYB1MCEyTe9/XWwtW+GJ1kfUH+KljRsHDJ0HWtkidYHmaGbAM6EfL23rbNFoAGkER7QKQzl5wLlKE20KkglCvX4T70udwRbJAk/7MuX0lWnrRrmGQTISMwmF5Z22O49a7qbKblUSLj+b0tAI8SltUB1sgnQKQL+osfrWTHZ7DKJWlsQmbpkT+xHlTd1CFnKpVvUbcxBHoaGbYV8AhKBZKsxNuoq4vJMlgQudj2VGRYG+vyoPGcAIs2SLWA/tVqnCpA2EC3Kesc6WuYwhRBCSeUge80+TFxRCO8DxSbjxffI0E9g3CqVtqCiZJvXpbzhQJIATvb9or45YCgJB5D601ITiedvcShJT49fbrQrWPypUAVeL4jzHKvTl4ZJAlIPpH+ayd4W1eW09dLfX60c0HA8uDYOgV601aw7i0gBJgRV2jhDVilIvuP8AFEpwaU3iq5k8SJRw19QSAiAOZjWjm+BuEeIieUVXnKEg2va5H3NcqgC8UuQ+JNcN4EAoZ79KrMDglyAhAA8qxbRuI+dPeCpNxE07FVDTDMQmCJNIO2bCsqXEnJkMlSdR18udVbcb10xKArUWq6IPPMN2nStUKHeAR40xfneQfnTdlKXVhxtWUCys/LmmZ0rLiHZdoFS2oReSNian8VinkApHgCdSIII9RU60UqL53gzZuhxJIEzoT50vxuDUR8QMbi5PqL+9ee4njGJTAU6lII3i3nAmtWuLvIIDL6lqVYkiEiRcDcmqcrBUUnEeHlaSFC8fFFx686mU4YoXIJgU3Z4g43ZTpI3BG/vSXtDxEJTMa8qml0UwnCOWJNidZtbryrf8Qn9VI2HipAMiYEzqYrv+JHWkSGnEjQq6AWmdvLztXTDNeKRYgQEzNuZj6itsLgS4VkEQElRnkCBYeoroGEi6kjKCJFyTtYyCKTdGhurErUozJka/LXU0waXYCRO949OdDNITMJSAANCSfYaUC5i0C4Sog3BKr+oAip2UOhiCCYIFtP43A6V1GLOYHWNLA6+ZtQzKPAFG+m3MEitlJMhRANwAI5+lOhWNEqJGYR7X9De1ZPPGUzEHQlU/QCuUNZCJN1C0GRrodK0caJ1OlhewqBnLioH7CSBz5yOtC8O4mpKiptsOpnL4rAXM/libaUe2yc2Qxpt1+dDvs5BKbeXnQknhhdAqFOh1xSG22krPiISDPqZ/ijiLBPvb6Vo2kgAmDOnl1611Mk3gj5+V9PSn8IDo6yNPFNrQT9bChHcAFKBJJUAYsI+mtHCIMyZBi+lde+BgZcpgSoG59I8PpNSOjDENEgJBMHWwP1FdsgA1Ntv8b1pHjIvNcoQOU+dFiM+7BF56Zjr7V0UghOxPn7VotBF+tchV4PIH3oAFZcsSSAOe3kJohdxO/lWgfkQdNYgc411rq6JHSfseVMR1bSd4HrNdgmf4rrljYUz4Pgg4TJgDlVCMsBgFrskf2qywGCCEDpX2FwaWk+ER9az4jxUIA8JM+Qq0Zt2awJka0JinQk3UKTvcdUSYSAPM0AvEEySAaqwo1xbmYwg+lK8SjYwaLRiIBgRWD1KwoV4jhbTl1NpJ5xQbnAGhGVOWNMpIifKnVdjhSU5p9KAEK+GEWDq/WDWSuzRe/wDsyxp4LH1m1NFIuKp28EG2SCZBE0rHRCp7N9yggwRzzAz1tS38Ev8AV9aoeJPkHKDAjSlPfK50tj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encrypted-tbn0.gstatic.com/images?q=tbn:ANd9GcRroKCplQzSXTZ6NGv8QIk1ItjBP77ND0-Fg0S9hcv1Pfzg2Qh3Yg"/>
          <p:cNvPicPr>
            <a:picLocks noChangeAspect="1" noChangeArrowheads="1"/>
          </p:cNvPicPr>
          <p:nvPr/>
        </p:nvPicPr>
        <p:blipFill>
          <a:blip r:embed="rId3"/>
          <a:srcRect b="9192"/>
          <a:stretch>
            <a:fillRect/>
          </a:stretch>
        </p:blipFill>
        <p:spPr bwMode="auto">
          <a:xfrm>
            <a:off x="357158" y="1142984"/>
            <a:ext cx="215265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3143248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0" descr="https://encrypted-tbn2.gstatic.com/images?q=tbn:ANd9GcRghen9eRXsc0_0kXwsS6HgJYyRjxVWIhPKSeW3sUIL3RYM0O7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285860"/>
            <a:ext cx="2928958" cy="2185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143372" y="3500438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кобра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AutoShape 12" descr="data:image/jpeg;base64,/9j/4AAQSkZJRgABAQAAAQABAAD/2wCEAAkGBxQSEhQUExQWFhUXFhcYFxgYGBgYHBcXFxgXFxoYGBgYHCggHBwlHBcXIjEiJSkrLi4uGB8zODMsNygtLisBCgoKDg0OGxAQGzQkICQsLCwsLCwsLCwsLCwsLCwsLCwsLCwsLCwsLCwsLCwsLCwsLCwsLCwsLCwsLCwsLCwsLP/AABEIALcBEwMBIgACEQEDEQH/xAAcAAACAgMBAQAAAAAAAAAAAAAEBQMGAAECBwj/xAA6EAACAQIEBAQEBAYBBAMAAAABAhEAAwQSITEFIkFRBhNhcTKBkaFCscHRBxQjUuHwFSQzYoJysvH/xAAaAQADAQEBAQAAAAAAAAAAAAAAAQIDBAUG/8QAKhEAAgICAgEDAwQDAQAAAAAAAAECEQMhEjFBBCJRE2HwFEJxkYHB0SP/2gAMAwEAAhEDEQA/ALPawIGHyj4rhk+vapcM/wDKpDfE21DYfiynFC2mqpyCNtN9f92oHxJiQcSFLc2Xp0Br5/gk1X8f4MYpVZ155usc40HWh8JxHM5toOUdaOx3DXexCHKvfqaXYXhvkCRJY05p0Uly7JuLM0BE3J1NS+fKgTog+9RrdLA6RHWqvjcabBiSVJ1rLG/2vti6Q1wWLN+4R1k6e1S8WL28qe1MPCeDDsLirAjeImjeNIoxKkiQAa1eGMZUzN6JcDwYeWGdv8UZ/wAlZsIQsFqr5xjXWdCSqAe33pdwngri4zsxKTpParhCC3BA/kOxTG+2Z/hmhfE8kW7a/D9u1PmRSBOiil+Iug3VMcq1tKE5VSEk2cvww2bKH2mmVhQyjKKj4lxYOoUDSg04o8hEAA7mlPBN7ovi0E3sPuWMAV1iuO27FuE1MUsx7Nm53DT+EAk/771FicX5a8lhfUswHtpqayjiQm1QRg/ERu6NWsSbQ+IgD70Bh8Nir+rt5adgMs/Xm/KiMYlrBrmKm43cmPv+wo+ik/yzNNydLZMtkN/20b3bQfTesxuItWBN+6J/sXc+yjX60ut49sQNb7W1/ttIPoWYz9hSnjnDVCjymLGeYtoapRS0vz/RXCXkYW/Ej3myYZBbB2Zok+uug+9V/wAQ3X1S6zlwZktKkekafShMXhXY8qHKOwJ+Zob/AI64TGWPfStFBXybBJEC5ihidPtT/wAP8RNpiGUZgJgxqO6mlnA5V3ttE+tTeIMKyi26dOVo+37VrKKk+I33R6JwvjVm6CsgN2O9R8T8P5lLWzJP4TsfSvLVusCDJ9D2q48I8S37Kg/9xB33j3rlyYnB2thxIMDhXw8uy/0w3OnVfVf2o7FcPs3LvmKJsMILqYysdjFHX+PpiBzW8quCCG0M0N4WK2jcsXGBtXPhnof81GSbiuSDSdgWGtXLFw/1QUXctJBU7FWUGPUGm+LtreXvEke3UUkx2GbD3GVyVkHIYPMvY9DXfh69cuqwA+ASemnpQ/d7kE9vRZnwirZW/a0QAFyW6dG16j9KM4JxRxcZcwl9VaAZHWD3qmWsZMW3lkVzyzAaTImrBgMMMvJBUEMAp1tH9PaoTaHG60NPEy/9NdjtVF4LgsQTKCB/cdor0G7FyywbWVMx1qkWvElyVU2XFsSIAPTTttW8lyj0Zonbil1TlJBI7E1lck5ubIRPSNqyuVzx/DHbLR4W4E6qWblkb9ZPald/hTHHjPoI09hTzDYvEZ0DAZBERuSdIqHxzdtnKQ0XVBmDsPWt00pX2jXRabiWyFTNoNx7UnxXFrOZlUaAwTVS4ZxiBBJM6TR2LwiAC4WgHU+taqTk66NE9kvF8YqoDG5AoSxwVL7pJEAyf2pfx3ivnKttBCr19q54Ul0mFLesdB39BWuP0UuXIhxbL5jeI2rCC2m+2lIlY3L2Ya9Km4bwI3A1wv8A01OpO7HsKsmB4UgAOXU7D967Y+khfKW2PihM2EJ0yx+tFfyjDSOm371YRhY0/F1PYUHik0OXRB8TdTW8YxgqiilEr9+z8/yFBvZUaj5k/pTfEWRGdhCTCr1YnaaCu2IYErLEcqA6AbSaqx0Lr9kDWCfU6Chi7/hAAOmg/wBmml9eYTzsJ02C+9D3pJYEmT+FfT2rKUOQnFMD+H/uPHook/bT70PjOJtlPkIAf7m5j8hsKLfBMxmMigakgn8qg4hwryrYdtARK66kew/Ko/Tx7f8Awj6cRJw83GuhrtxiR3Jj6bfSoPGHFUIyi+GbsAT9aTcb4jdkIoa2TsIhz6xuornh/hlrkljJiSBvHdpqF6aKdmqddAXD+MvbuBllu6jrV7Hi21dWDgrhIGpzKB9aRphbKkIiBehbeT1J6iosTcKjINVnWP3/AHpvDBicU+xu3im2OVbDLPdlP3rhON4d/iBUjuNPrVev8vKnMDvptQGMMcoMjqawl6LGyXBUWLit23ntXEUQWgnuDTLF4XNbcbaSKpeBvMG8sagkab6jqOxq6XcWCusgwAoAmTHXtULBKLSRm8T1QDgbFoYfmQ+YCdSNGH71FhzlBymBMwdQKgS8W3YgA99JPYdqIDKFADBp1Op0HUe9brDHp7Nliihs93zQczBFCSNM2YiAV01HzqK3w4SAXVQRvMgT3A1X9Kh4daV3KkhTlJ5ttBMT3NWrDcJJAYWzD6g3GhjpqFIOvtWkcMKpIrjFeDMZhC1lbN0hnQBkuAjmHodjI9qju42xZskW0JJBBERr61OtpgAA9sAqW+KJA3EHZ/pMUFiMadJKlYMSoJM7hsuu+1Yv0WKvbr+CHiTFPh/hgxOKJOltYZgDB5hpH0qyeIsPZw+He2nJ5oIJzczNGmp1iaCwWKt2bgcFP6oBbJOmWRBBGh9Paqz42xxv3JAjK+QdZnVT8651icNP+zGUHF0M/wCHnFAwewTsMwnsdCPr+dJeOHEWcS6I5TQsOYwQN46etJ+CcQGGxaXLmZVBIeN1B9OonpV1/iHw/wDmMNbv2tTAMjqp7H2q1BcqfRbS5KXgqa+IsSNGMkEgyeoMVlQYThrsgOUmevzrKyf0r6RftPReFccdcQoxAChFLD/yOygfMz8qQ+JL2fElkBggSTux3JI9zXNzi7MIyiYgueg7CgmudSZJ0FdEPTKkmJY/kmwt428w3Pf9KILPcALMT2HQAelAtdEwNhqaxMXAY99K6o44x6Rail0HoyhSe33NG4DiJRciGGc8xjYelIbl74F76mpLTE3DHQVdjovPD+MICZP9O2NF/uaN6tHDuLqlsXLmj3TCjeB0ryjDsch99afYfOzWzJIA27VSkJnpWNxqqAttgWOrHsKWvxJXAKkBUOq6c3pVewNl5Z+jae1MmwOUBSwA3Jqk9E2ZiuJBrituIAC/2n+73qS1il8lwB/XJPOdgCZGvoOlK8TxC1bmOZtvSlLXHaO0SQv9vrUtjVjVsbyC1aiWMs3XeT8674Zg15iWbsuhlmP6Utt3F3goSYHXlPeneEdl+E5rdvXp133pgWPh+EyqEIUoBLR8RPrSji/CrTxfCG3dUjyRckAGdDHUk96K4TjJEKcpLAkt+LXoKb4tc7f1UzIgzTuJ6aem/wBKYHmvFOENYLC5GKxV0h7lzLzLpARCNlA6UjxdtEgW82doDTGhJjKDO1eivjWto2JS4CslEQRBn4mPUVRrrWHW6XtlbhI8s5pUa80giahsaFeKtm1NtxJJ3UiR6TsaExtkWtLbSSBm2J16QKYWbbqxbJpB0I0IPUUKmFz5mEKyHQTr70gEzGB+IPtrEH0qLG2kQAQM/wCIgk6HpTRMG1wvmPwwfrUFrBm5d5+jA9pHX8qTAM8N8JXkyz5txoB0gemtc8Vw5VykkkMRIOnrB7zTK1aZs5tCQq5yR0AjfsNtRSi8cxOhIUTGoAnU/cVBSIWuhVjQRHSe/XtQK4mTuIkT8hNS44yZCqoJ0UGfb360HhFkwdOg9zprTQWPeHWgSCdviIPX0k7V6djsCqIhunKFyRbDZhcBkMwYRlI9O1VDhOEVxLleViCFE6KJMj608s3LmHti45VwGDW8xkrrIQHqCpI+lUtC5Ji69iRLKlsa5lLXD0BzKT0zdPXSg8ZiQ91yptgSGgDy+gkIeneO81vHMzZnYjUwoHYQACO4BEHrFLbznVcqdwes7Rv+dKUi0g7DYZ7iyCMsnRh+bdRSXjFzkuBRBlSAddUMgqd+/wBaYYfihsIbRUhgTofvvQItq8vmEgMWB9+nesLttSJe3QN4v4Vql4fDcCyR/cB+oqyeDeMLeRsLc3IJXtEdB0NBcKvDErcwlwxIzWW9RqFNVG1eNt+uYNAiZzTECKxlF1rtHNVe0sGLGJsu1tSQqmBAG2/61lXGyt+4qs2EglRM3EBmImOlarD/AMH3QbKJcvQFXvvUbYiX9gT9NKCu4jnHz/KuMKc4dhvt+tetR0WFDFaMflXQUlB2JmucJbLWyAupJievrTHDWsqopMhYn3p0Il/lZdcuumvoKY4XDiGuLp0iobAIbQasQI7/ALCjcPh8xjseY9FppCCsLhUASDJJ1Hc1YsEgQMwSZ09F96VYPhjvb8wf9sMRPVjVk4Pw5LdvM5K9rZO59upqkkIHAby/igdurHsKAx+3NLRuQdBOwpzxHMOZll2EKFHwAdaRva+LI0qgDMCdzSY6AihWDowgEjt6VvDWBc0VgjMSIJj5V0ljPlCaO5MqdBpqKmwyW2dvN5SBCkbBhp03qQOFuw5F1M4AK8ugkdZApkuCRghwzMxb4kaAZX7VFiLVyxbUMRcssc/o3z6Un4zxnC2iHtPDSCttQWYR1zbDX1p3XYFy4fxRS4GIQAhcsncEdYHei/8AkbmFGS4gPmnkYExr0M9hXl/FvGl+7bVQqrGz5QW+ZOnyikWJ4xibgBfE3CViJc/YDQUnIKPRuM2jbOWydNBHRp1M0u4jaR4EBWOkTEH51Tv+dxWWVuu2kEnK2VvRonaNT60qv4i7cMtcdvdi351DbYy5X+IWLPIbymNCRLAelMsDw9cTaL4bppmYZc3ca7ivO8LiTaZXIBCEHKdmjpI716pwDx3g7pRSGtMwAghQAT0lTsDOvrXL6nJmxxvHGzbFCEn7mSP4eK2jkXUrB1GvfWqnhzYuE+XcU5QRl1BzHTSd/lVx8VeKLOHst5To9xpC2wQ5MyJKqZA31rxpQZkxm6R0n+7lOutL0ebNmg5ZFXwPNihB1FlsW8ttGCMcsQwE6gE6MemoHL7UNiL2eWZRGgKry6AdT3PrSvCXyiuonnyjUkbSYMEaEx01ipvN/pkDTXMVzRmjNPrXX4MQfjOEa2UmDmVX5dcuaDlJ6MKFt30RGLST0A7z3ri/GYgdAQfX1mgb4mBUyfglsa8O8XmxczpbPxhzr2GU/UVeuD8VtY3DgvbdchkaakZTIU9RAGnpSPwXwlP5i2HAYEEbdx1r0Z8Fas2DlUZVBYAdI10rjn6lQftIeRIoOIuzI0y9Op3kfp9aCuto3LOmmpGsz/ipb9yHfUAZjHehTiyubKZkZWkDYwTr8q6rs6V0D3XJ1Jn/ADUzYV5AykkqH32WND89KhuD777fSsR3U7lQIInrGoqPJl+8X8Qa5bcMCQ4I9CD0q++G/CDC6t+6ZHxQwg5z3/xVK4ldDBmPMx1k957CvZuEXA1tGOvKN/auP1eXiq+TOS8jC3dtRqwmsoR8GJOprK86/sQeGYbBsXzNEQZ+tMMLh0SSBJb7n9q6ZTyqN2j712tz+ovp+g619LZ0aCFta5RvrJ9KnsgEk7Ku3vpFC2r/AMeu4Aj5zXVq9ynprqaYDWwwCF4l3MAnSAD096e8PtkKlhLiBr4DXNJKkTyz7VWCwZlAJYDrtI3n2plgMcVa4dNR8XUHflppiPROFWbVxxCOLdtQQTIU3Fjpt607J0a9cClQOTKJIH+aoGC415eFCh/MzEkj+w7ZfU1eP51f+nW0RBhmQ9EA6+sxVWIHxXDWB81WLs2y6QJ6D2pFd4MrFUU+XdnUMf8ANOeKY+25a7bu5fKEZZ0LaE6Ul4lxW3fteYwK3Ojj06UqBsBxyFruR1i6NFYGBppUdi6oBs3wQqseZRqD+1dcXxxyWkIBUqHzfi1mTNJvMOVmBkE7Hf3qOQA/ijiNxE/l7dxzbuJmAGmYZiACdwNJgb6UnvYfEDJlstCqBm8rdupYsDr9vSrDxG272WuYcB79u2vlDUHIp/qHfdWfaR8S96GHEr1grkuuzsiXLrB2LalQ6gE6tGw71UZJhsrnEGZxnYS8nNyxqD0CjKPb0pazQNQdt+x9vpV08R3cVhWs3mvuth2Gby9DlMEierZealHGuKWcQj+RaurdRfMLO+cPbAm4wJA1Egx1ExNFJq0F+BP5eZMwEKNDtv19zBB9jQ5Hannhu8Yt5rYZL8go2wZWK5s26xDcwnQ/KmuM4JZzt5brlEnSY/8AipYZm33hfanSGU42zpoWJ6DsOvoPWrj4J8K2HZWxFzOjEDy1kQxgDO2hIk9KVX8Gtkk29ZAkNrqOzbj8qW2/MtXRe57ZzE2ip1a4CNI7a/lUTxOcajKioySe0eqcR8DYFvhsER/YziffXX51534u8PNgWVlbNbuEqkgDIwEhWnSYmDp1r17hGON6wjuIfLzAbyBrI3GvSknijhq4nDsbogAM1s6iLihlVmI1A1mI66189h9VmwZuOV2vPk9KWCGTHcVTPIcNiVzCWGwJjmCgAmNAIlo09PWuLnFMo1UFSXJzqNZEAgrzROu8TQF/GOlvy5uKxJLAGFb1AHp116mgQMx0HprqfmY31r6E8tjHDvoSNthOsVFiOkV1bt+ugqRUFZS7ILn4Gxwe6o2cKSB67frXo/FMaMPZd5HKsQdiTpFeRfw+ypi/McwqKxP02/Kn3G+JnGZmJCKklEJ1bpmboIHX5CTXC8Dll+xKg5S+wu84BhnhgTMKR9J3FRXDrAEexmfn0FQ5OXSSJ37+81v+bysrA6rB2A1Hr1iu6jqI8QxHKZWOnWtjFpBLKWaAoMwFAEaAbmKzFY4NMpLsZZ2JJ+Q2FLf5rQwsx2BMep7UUYt+4kxThlgADppMmT3mvZuGYTJZtwZhRPfavIOBKL160nQuCfZZP6VfvEfipbCm1b5niD2WvN9Rcsigl+fiM5MYYrxMiOVnYxWq8suYnMSTMmsq/wBHEzpm7lyVG4G3rXV2+QQZy9/Y6xS4YiDJ1mIHaa35o1BOs6V6p1DdL246H6k9P1rfnDKR/ppSL+gJ6UTZvicr/CRmB9en1pMVje1f5lkx/u1E23bORENH2pQl74Ub4hJn7gUT/PBwzDS5qPYelS2FjhL58qRoynQdzRP/ACjB1OYh45hP1mqzf42iKGkZx09RS/FcVa6Dctq0gST0pcxWXYcVIDuCObTL+tRtxlFVRmzJuRXmacRukkgnXfem3CfDeLxhGUQp6kwPpvTcq7ZSjbPS/F3Fls4fB3xAW5bZfpBA+5rzp/FBa8vMVtlhmjtOtehce8KXcVw7DYZINzD3QG10jy9Y+ZWicH/D9Ft27TW1gQWPWa5HmjFbFBe3YRjfEdvhdpLw53cAeWNJRoJ16GADPpSTinijD38K19bhe+WBe3cWWA1VSjblFU7KSZ1IFXLH8Dw+KVrdwKQDHqI0EVUfEXhu1gwiiCjGAeorP0+ao97Jh8Fls+Fbr8LQYlVe4iG6ozNymCwTcj4TlO+5qjcN4eHw7XUAtW2byndrRLlCAXVWJyd9+3XarBb4dewyZ7V+4LRUhkzHKQRrykxQWH8XG1hjhBbW5hwpTKcysAZJIcSZkzMEzW+L1Dk2mrNNdF1fwVau4S0cPcCgWwUYgsSY1OYEanUbTqa8sxN4W3K28UC0ag2SCrAnOvNGoPXXvpBq3eDf4j2sJhreGxKXJTMFdQGBQsWWQDIIBA0HSgvF+J4biz/M4bFLh8SII8xWVHYajMGXlb/yHzBrWGVxk01ofDQrxOCVrYZjiNbSuGysq6/EJFsAQepI/U1PHO+dcOAwC3MlkMYyh7hJkj4pczOu/tXuPhHxZbxNhVxKFL0+WxVS9p2j4luLKAMBsxG8a6VRePeFTbx/8x5lg2EuLcFu7dhiAwdkAXNpIMTHaO7WVR7Di2XDwjgTgmy3rzXTcUAswACmf8DUk7UzxWAFy/kfMLRtvIkrnYRA01gDMelCN4twTMsurQwI0yKCCNZaJA+VVbxb/EJArHDuDdMgMYPlg6EqOrEddgO+teTPHPK1Jq3/AEdsZrHe6KD4ssm7i7ltECi3yKBqIWAI+UUqvWvKQr+P8p3PvsK5vcRu5icxBO7fib1Ld+vzoHEuxJkkz1NevHSo89u2T4W4x0ifamGHsl4CjWueF4c5R09dKcYZyjDJAPcQfn2mpexKNnWGwTW5gEEHmbaDGwJEA/estNEyYP1/Ksu39SWbMBJ1P5a70lxXGG1CDKKpRNG0h5dZFsF3PMW5FAMt6+gqvYvijnlAiPtQBut3rVy6YC9utaKNEOTYwsX2KyTQJxjyVVjHYbfSi1+CB2pQ760kQux9wLjZtMWiWCkA9ietSrfLEljqdZNI8II1pmjVjKCTbQpINrKiD1qpIFnm/wC9q0tw/OoTXSGuo2CF/apEvBfi2oe/egfb7Uw8OeF8Vj7ipaQwd3OiqOpnrv0qG/kB9wzgV+/h7ji0UZYNp2/FH4Y7FevcUs4hw3ycWtm7dMEqLjLpE7ivTMFbxdjE2cOXR8Ooy6FSxUCMzjcGY+tJR4WwzYm8jXbvnZyIJBg77RJkQRXEs3vfwTu6ehsv8POF4pf6DtmA1IYnXuZoQeFbeGs3cMLmcmSJjMI16VYeDoEYmwyrlyq4I1cDcilviazcOJw9y0shjcYtGoVhlg1lklLa8FSxuu+hH4G4fh7Re5cZMh0YN0PcVbb1uwVT+Xlc5kZdJVevtVMwvBy1lTdCC2GbMdQwEnYR12FHYK4wvg621yhFQ9FGwHT1+dW02i8cEt2P8RjHtWMU1poZbtsg9x5SafOmnhvit3EBWJhcpzA76CkuIssfORVLFkwpj1yMp/8ArXPCOJ28DbuC/dD3mBy27fNlnoSOUH5zXM8cpRfHwRC+FAN+9iLrXfJAhMxJk6ntPeqi3Erl74yxynqdvrTm94pcJ5VkLbSInc+vMRv6xSI3J7ZZ1P69q7MPp3HscYNeR9jPEDeQtsCIESTv7f6aR3CWges/L1/zXKkN6hRJjSAN5JoW7i8xgMQDsAB9v810Rgl0Wko9Ez2wDBnQajfp/u9AY24UuAECdhrIkxqB10NZiGYsdeWYEmSdfvQl7EnbRQOvUxHUf72q0gciC44BOXQxqRynf07UJfvuZ53I9WP713cbMdNK0U09NTT6JbBANaOW2QAdp29q1w3Crcuc5i2sF+5H9o7k7VYhgzi7+Zos29hO8DrHtWc5+7ihU26QpwbZxlI17fqKYYPhqhhmMg9B+vQ01Thtq1s66n1LEDqew9KhlQSznbr0ppFKCQUbyFoS0qkCACdAAOg7+ppZiuIC2TEBuw/WgsRxOc2U/wDsd/lSctWiiJy+ApsQ9xiSdfsKgZB0M96jBFY7DYaVZByawJt+XWuTtU2EBJ0FIDvEXuWKAJmiMU0GobKyaXgaGGFGlFZagsrU4aKyZDNeZWVlZSoAB1rgmrfc4GGobEeEyfhkVpZrRUXYmvUP4R8aNnFeSzHLcskW9dA6kMQPcA/SquPBd06BgT7GY9hT/hHgjGK9p0e2jWyGXPmBJB6AKSZoaUlRM060XDhXA/I4tfuKP6d7D3Li9crm7azr7SZHv6UB/EC0mHxrXwLpuZEugINAU5cxP/oKseI4kbZOZIY9jOhIJAJHoKB4vxY3bvmquX+kbTAkMrKTMkRv216158MOb6ibWkqJjb7JuPYN3KjDZDcLo+XqEIFzf+06D5094th8PaRL98EPbT4Axhm3AjqZ2qn2uO3UZ3QhGZVScs5VUQAs7dKBxmIuXCM10sT3Ymt/08mq6LB348903HuWpDnkSYCgaAEfepG48yAZVBgQM4DR7UEVkwIPrQpH4QNfbU+wrZYklRS6J8fxa65IZzqFBA0BAkAELvEnfvS1hBIGs6f/AJFSXjErHv3HpRPD7yKrySrEQjQOXv0nbtVKK8D6Ft5Y5dNf9+VQYh2TRoAImBH3ol7A6PmOp2INAG6SSIG3XoKYHdvEhRLKCD0MiR6kax7VHicSrkkWktgiBkBjfpmJ+tQYjEhoETGn+SaCxbyAAeke/wDj3pknTvGYzJ2G3XcT9KDa533107RpGlEPbzOqIQwJAETP3Ao/h/h+7cBZlKW+5H5UXQVYntmZ9dIHrVgwvhu6yF2hVMAA6k+wFMMFwtFP9JZIEyd6YYTG3AeQwR/uk1L2OgD/AIgYdBpBOxMT7kdKkCAJzZs527RUt26WabjTvrXFs2zm8y6FA+Ff7qKKugbFXBaQEgGdqrmLx7NI/D2qTi+JLsYEKNhS4mtFGjJys7tuBuJNauvOp+lcC7FcO870xG5rma3AiuJpDJGWB3ojCbTQi60dlhamTEwS4pZtKLw9iBXOH5Tr1o80mxNnCisNdVmWoJOKyuorKBnplqwV6fai7UAyVn7CrVawCAj+YnMdgP0ApqMGpWBYyp/cQJ/xXTRZTkuqIZV+SlpPzo7EXkubcrxsoYn5mrXg8CiiLdvN6mIoZ8GFuSAM56UWFFSuucpDIR2gD6mhHwVw2yyghfcD7VeOLvyRcKA9h+9VZeHh1ZvNhR03mPSix0V/EWWUAsBFD3srMABA21phxHENcAQA6baSfpXGOFtbKqqkXN2Y7n0HYUmBBxLBsoC2QsRq0iT9aW4mzdwrKX5WIldiYPX0rs2x5ZdmMAwFG5/al+LxjXe7EdZ/MmoY0REy2ZpOsmdj70Lj2GYlYA7ftXWNu/01GYTJkdvn1oAvlUEjmM79vSpGdY2/lPKDEDv96GOIKHmIkT0mJ6etZJbcGOgHX3o/DYJnIDQqzJ0E/KgBKymTA5iNo/PtRGC4O5nOQJ69Y61eOG8Jw9skyGY9W1ia1xHCWVByPmPXb9KVsNCfB2VsfCoJIjMdTTTFcQbyhb3nWe3pQVtVgzoaiS+F0ImihkuWIyHU9t6K4nwtrNtWaAW6TS/C3grgmrXbwmHurNy41xyOVZ+H2A/Wh62BR77rBLHWq7fxBLTPtTfxSgR8g6VXZrRESZPdUjVjM0OXrWatTTJMNcgV00VHSGTEadqhNYTWx2oAKwlujDUFgQKlZ53rPySwO85J0o3DXdIO9D3HHSolMGabVjqxoq1IFoBMfG4qa3jVNTTJaYVNarQcd6ygg9mtcQYnOW1HU/lTVPEb3RlLBV9NJ+dUq3dH4v8AFSjGL0En5iuhSNaLne8RG0AqmfSorfEJl83OepMAVU7F9V1efepbI85uWVQe5JpgNW4l5jnPqg3P+agxnF1PJaAE6AChOLYxLYCKsnbWgbNh1/qaDt6UhhAuXLGY6FiPp86WYS8HZvMDEAbLuT6npW7QuX7mXUr1I0+9d4nPaBUKVnQQP1qWxinEXgxKhY1+Ht70DdYqrLIAJ6VL/wAZcDEg6tvNM+F+HcwlzMVDKQmwfC3dHuquYLEEmPoOtS4fh5kFzv8AOn13CkAhQco7V22JXKoCbbmKKCwNuHWkUFVgdzUOEVTc5vhppxTEB0GUaDeP1pZctsRoCKVBZrEZVcx8PSswloM46L1ri9fBUL2rdjFchWIpgMvLtuSiAMx0nt86Wcdw+SF0zDqKb8FxNqQghT3j/daJ8Q8Kw6KGDlrh3lpn5dKnaYWVRLQyf+VEcL4gbCuQAWoK+GzZRtUXFcHdspmKMAdiaHT7Aq/E8W1y4zOZJNDq9c3DqZrLTAVoQauGa4iu7zzrUdAI2xrmsAroUDNV3ZQmpbVqangCpbE2YoitN61uajZqSJRpvSuKwvXE0yzC1c5q09aFMCdbprdQCaylSCj0pOIg6CSe371Ot4+nypha4Ko6faibXCh01opj0KLdxjq0kDpTQcUhIQR7DWj7nDQo1GtG8PwAGpUAVVMRV8PdbN8JzHqa7vcNvPsxiri+GVjCgCOsVDesldNxTpgJMFw4r+Ij2qa5aBMEzHenqlMuoFLcbbTcEijyAufhxZoBrLhdFK6aVPgGOsGu8JhM7HMZooAGzjmFtlCzvrS4SwgU24qrZgiIfTSlWdrcqwg0o0w8EmHxUJ5YEsdPSm9+wiWpc6x96T8FuAXZYb7E1dMTg8N5Zd4Jjcn8hUSdbQHn/DHRb0ttrHoag4tcU3SV0UnaiOMFQZTatWOE3LiZ1UnuelDdLZQFj3ykZdKEv3cupMk13iVObm0igsQc5gbUrQyw8FxSorMVLOddBJ9hXXHeKtftgXFCgDbrUvAeOW7CFSsk9q54viMM1ss0ZjO57+lR9xfyeYYyM5jaagmjeI2ADI2qBMOTr0raySGsrsoegqezhuposCG3aJ2o7D8P70RZAFEq1S5EORAbYWhbzUXdWahNqpsQIa1FFG3WstUh2BE1qKLayDULWKZVoHIrCtSFIqNjTGczWVqaygD6XtcPzmBoKLHDlt7an2rKyrA4fBqeY1pnG3SsrKABb90LoN5qQ4Vys6RWVlIARsP3NAYi0GMdKysoQgPy4OVTRuDveWY61lZSYBN68EbM3aqvjcWLt+TtO3oK3WVMOhmuNXhy5RBHWgb7nLLMT8zWqymw7Fz3i/sKsHD+OlbXlqvpWVlZy6GKONOpUaamkVyVFZWUkxhuE4eTZNwtr2pPjlOYDvWVlK6Ibdkf8iZ5/pUtyx9K1WVMZN7Zm5MgNsCuYmsrKsZ3bSiIrKyokTIjJrlqysq0BGa4NbrKaGc1oisrKsZwwqJrQrKygaIzZrdZWUD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2" name="Picture 14" descr="https://encrypted-tbn0.gstatic.com/images?q=tbn:ANd9GcRB1xlV8umakVJfQ1u3PBplOYxn_uAxdVARvLNIiqAue2SOGSOG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71942"/>
            <a:ext cx="2705100" cy="16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214414" y="5929330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уж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AutoShape 16" descr="data:image/jpeg;base64,/9j/4AAQSkZJRgABAQAAAQABAAD/2wCEAAkGBxQTERUUExQWFhUXGSAbGRgYGSAfHxsfHyAdICAeHiEgHSggIB4lHhwcITIjJSkrLi4yHCEzODMsNygvLisBCgoKDg0OGxAQGywkICQsNCwsLywsLC8sNDQ0LCwsNCw0LCwsLCwsLCwwLCwsLC0sLDQsNCwsLCwsLCwsLC8sLP/AABEIAMIBAwMBIgACEQEDEQH/xAAbAAACAgMBAAAAAAAAAAAAAAAEBQMGAAECB//EAD8QAAIBAgQEBAQEBQMDAwUAAAECEQMhAAQSMQUiQVEGE2FxMkKBkRQjobFSYnLB8NHh8QcVM0NTghYlNJLi/8QAGgEAAgMBAQAAAAAAAAAAAAAAAQIAAwQFBv/EADMRAAICAQIDBAkEAwEBAAAAAAABAhEDEiExQVEEYXHwBRMiMoGRobHRFMHh8SNCUjQz/9oADAMBAAIRAxEAPwCDOo6KWSSQJWDG3Qk2++JKWZ+eCrQLb798FpRqU9ViAskwhve0R1j1wEcvWzCeZSDo2wSoCpBn4j3A9BOOFjxz4NV3syxwUqBKWXVIaotSnUnk+ZATFn0zfsRN/pgni/AqmYVXVmplfjAWd9io7zbb7Yny65mhQXzGLVfMg6SCrA7WiB0G0iT3wZks0rVNPklWJgsDAboYVtpgke30w6ctTrwLPVvj0FPHvD1V3XyKZChQDplZO8ki+xFh2+mCzw16YHnMkKo5i12JEMoXeB6++GmYydQ5hqSqdKwdX27947RvhjQ4KpbU9z0nFmmcluTK62Kzw7hT01ep+ZUUg6Q/LNjA7n64r6eI4rBKNIvVI06dJVDJ6AXmOpt7Y9N43xCjl0U1TZmCgDe+/wBhfCb8Lk9Rbh9KSVhiXIA7HUSdJ9BvPTfBaUIt7fEOHdMTZLOVD8WnVEPTba/VG6+qmcMeHAz5JPJIKd05g2g9Cpix+Xbtg3JcLdWJrIHkwx5SsfwqnQn+I3OOsrl6ar5i0KlNg0hXMKyg3Km86d9DXjrbFHrI5E43v1GeFXYKMmuqoasU1Zjphunr79jsZwszOTC1vy2NTSOcuSJMSJE/t2xZchmqNVHVkJZidSjlUqbgglgFaTPviHKeHKFAAOXZ/jOpgAJIMwDvAA7GMXSlBY7l55FmjStyv5njjJoQldoMR12JvAtvubYumR8TU0FOmgJ2svMAvcFZtgat+FvK0by0lZ1DbeJm3rtjVTiwpqVpqF0WgaYAEXF7b9sZMXbY44/44bkTGWZqDz2rDmeAi3gAAy3rvv15RiHI8QR62msoDSdBnlIG94tsJwl/7m7NpbzBFoDATeJmAbwbCLETGBcxSX/01CLEi94m5uYEdsFdtyv3qLEmWHNU18xqYJWVDSNmBPxKejA2Iv074q/Gclm1qF6dUFNQ5DYR3MX9/fB+WSo5VXDBdiyXDDYkGIFzfphtVynky0sYgrs0jsJtPTFMYty1Jfv9SmS0NVzKfw/IlmqKmtatQHUwBkubnT1vFx1jfBz+HstliPOLVKhJY0g17x8bA26GBJ9cWKnxMIjjR5bG58sSx1W5tI5BPbfHNfI06P5ooqWUTIJ3IPQjUOp09ffGmWVJW358PKLWrO6NXXSBVAqzCpGlQJ3ANtpM3PriPiXEo31IqgMTpJBg2O2xmzY4rcX5BoALNEqoM26CxI3FyB1wYrGrlwQpU6iImLzIJ9wZNuhxh9qbcpAQor8TZaZNNEfTF12vvpAmDc/FvbBuXz7lbSdW4MrAG5uNzuIGFueRV30PVNpXpBJG3xH3n64CzGZbX5Kh01A3CiAQRdjvEzYG2BLCpK0NpHecFRmDpBC76nBFRTHYgC4F43BvjrNZliLMwYAryidJOxEe46xGBOF1yR5R1JvpIYgdYsIJ6+gAwZmZTTaCVgCNmI5ixiQDAsLWwmmnpYe46y9TzHKuBIBUOsDmFxEmRF/1746zGQreQWR1ZvkZuaJkRI6XIBHfCReOFKpQo5uJYkX3KmBvf0O/QbcPVrO2qnU0qrx5ZsoE7avhMjaPvjV6uMKezRXO62Oso75XLOKhKVCSef2mTEyBePbDzguW00FI3a7MYkjoWNiTHphNxfIGqqVaqOYBhdQ5tomdoUHpfFo4dnUZeX4QfoNrY6PZ4pyc0GO+5BTyctJIPcdI7G+CHydORrTWYjWbz/UT1/fE7EN8Jt1xA1Ig22xqHshHBanyxHST/wDzjMGBvf6G374zEIebcT4tVq12WkpFNQCCvJB7sZCgG+4643w7MVqmqotJwbH8x7GTcrzH3vGHGdrB4PksWZQwfsfXb7HGzmhB83lO4IX1UCQBse8Tjn5O0zl7KXEWrWxtHLAhiN4H8XY32IufqBgN+FMGinXUkA6oB5TaCSLk/wC+DBmCagChqhfpYAAncEX6yII2GJaeSptTPlNrJHy2HQFmOom3p64zqTinZKSMoeKRSCU651FVAZ9iSNzHa+I8745plhTyqGrVY2BkKPUmCTHoO+EXEuFEEqsPJADAlm5pggfQdTv1w6oZTyFnWlJABqldRMgkhlABW8/FHacXRzZGtnfyKHhuVti7K8OzdeuPxaq6uDLISCqqQYToAepBNt+2LZlcsiqAFdYsCF1CBF2Kje/XCrKeJEp0xpqa2ux1LzDfpEKBExJJte+H1XiII8zTOn4oPf5gASIPY7be+TOpStc15+nMspIVZmhSoB3YVIJBliTc2EDY7zE29JxscS1UkpsvNrIV4JhiJkAehnULbYXZ3M1a9UIxinBIABGloi8WtIG+IOE8JKqr1Ki0pFpn4d2Bk2O4E9OmJiioxuXNDKS4GuI8CZ2Ws+Ypoy2BVWOom4PwjSb398OKGUWoZcIU02Yhth1YEaRci04NydBGjSxcRyoy3AuAB2mJn0F8GNopwOUQwsoNottfoY1H1wJZLSTX3/sLvmLMxw8VyUQMuldRqQABDARvefoDhdTLq/k0EE6iWqOV23MA80nsLCcOeM8QVJR6Y0MTOloYgk80kEEW7WwPw1qNdTSpFpIMLVSJEE2dQZ69Oh7YsjCWn2Gn8fzXyIK2y+pYrvU8xiYBWCgNyAVA1CIJvvEjGl4nQpVCGWoYQnReKizub779sEivUDgVHDzcCRHSYtLY7IHmI/k6gDJdtx0ELIFum8bdcIm3L23+ANgq8dWo2ilTiL6YIA22IBDMRFgO18H5esQjLVlKAI5m2gzIU7yN9saq1cu1M+XVpH+RYVp/piQfU4Brrr06tLGndRUZRM+m0CMWpqD2/bz8BIT18vmWzJVVTVS1A6U1LaDp7ye++F2Y4ul9ZYAtAhTMi9wNgSIn1wPwTiJWKFRDGqzCCibmJ/gI23F/pgjiPB2ql2ptKmAwmIAv1gETIt3xMmDXUo+Hf/JbS4kVNlVtdgZhoMhTFux+n/GFtXiNXUp1KAwI0zpiDIkTAkXmdsbz3DkSmajl0AIsYBLRciTMyZ04q2a4vJZaYs0BiQDtfp+0ncYPZ+xzyvh8yOS5lsoZ2X5tDgiSQupdQmQWjfp7YmSmjPCGoock2jTaQAJMx6bY8+zzVEp06jsfLqTo0kQdJg2mREek4J4nkDR/DQ3mfiaa1Ehj8x+G5gkWvtjcvRSu3P6Cay45HJBnGvStTo2plkgwZBEi4+WQb98FvlmUsSAs73DTAsSB/wAm2KJUrVaFZqYqnWhhyrah0622mD64Oy3Hy0CrY/xC+0en77YrzejMnGDTBKWruGHEcoGqwASVsXYzpIvLdBaAI/4GzdUqgWovmKCADqJCnq2kdZ2iNu2C8rxKG0+W9WQSzN8Oi0RBuZ6Htt1xDmaFMa2ITTBgCd7ws2ABkXB6euMahKElCa4Bj0GNDjIKmnUBJp3uukEQY36xv64O4VmgNNIqU1yVkxN/lnr6YQ5fN01UmDRBAteTYm2osfrbbBlZnbT5eYGlmLCY5YFws3k3b6xi2HaPVbR4ee4Mdtiw1q1FGCmpDMSB6GCb9hbfGZji1OkNTsItf0JsY7evphNk38xjo0AK2otU54Is0aYiRIEdT6nGuJ5zLNqV3YNoDaWS8RaQV1QJm04vl2t/6q+vUZuiwB9QDCYNxjMJeHcVqLSQCizAAAFRAjpAgdMZifr4dH9PyS0by6kqNQs5YXjcXgxcERt0mMFZagrO0spU7KpvA3Ji/awxzxBgMu1U7SNJA5puD/Y9bYrtOu3llQDUDWHNpBNuqxpJG2MsotJJfXv8Bbe5YatOmRqDsLfCzmOlzB2g35o6YEp0QwYppgOAXuN/lE3gyPTpjMll2Crqp1EGlXhlkBYI0htAj20ne+84a5nOBKishDHzAuhSpB0mL9VA69iBiubnF78PPxIplcXNuqim807DUykgG8QJEkQRaIscDOHZV8pCJgI+sLI2LMbqDNpN7et3PEMm1Q02kagWnzVJiCJAEqsCT7ztvGVaBqUbqWZj8B06IAgmwAEmAAdpJviRlqqw3YHmswCCi1jUACiVA5tgSzTqYHoBuDscMeHUvLbzQCRo5wVBLC/L3F73vfbAa5FFy50mCaka/mVVUSBtYEjBNGkFouzMHDD4o0mOk+vp74bPeNpp7kk6Qvr5mi1VUpMShjvqUn5T1MErJvIjth0/DmWkOVHZzci4g9x/eDucVagGo8+hTDhVi5teW6QAR9xixVOM0wCTXKBWtbUWBF1iZF53j0w08cpyShHbuF25EmRXQSoYGqTfQNwJ5TqBnREwY3thh52qaahhCmQymDAkja4I1RfoMVen4np03Yqrs5nmYhSs3McpA+n6YCzniGpUpghaoCmz02M/tJ23DD2xZD0fmnJao7c+H9kckWdHampJGqnIKyohBG+/KBsRvgDIcPqWq0qtBWvLeWAxM8sEHrPcWm2K2fEbtpV3qMIAjUYYdmgRPuDh5kfF2W/9rSSZYhhGrvdQd+v09MPPsGeHuK/l+QuaqgjieUcCnUp1iS86puS2oAlPrO17YgzfFzTQL+GYs8gszkj1sLde02x3xrjC5lmZXanoCrSRlWI+ctuLyYI9MCNw+ooKmpIJ3KkqAOsn5b7gdMHNjeOe8Uvh55jp2jjJ6Ggwi2h1BuYG5Mdz0jfAh8kVdVN4QcoEtYEQSJNjO3vGLXVyWXGWosimqahayAgCDfYCFG14mScZT4dlohBoYXsJIEC3MDItP0xjnPRLS+hNSKtVqDzKbJaHheojqrAnaBaN5nDCodT6qDVFltKlNRMyBBBNgCYAOGX/AG0IynXADEEkzMxsYna1jae+APFeaZGVaCw76pVU3gRqiJmLyO09MPi/yTjjT5gcmlRX/EeeravKqO3IbiRv1nTaehE+lsc+Hly7+ZTzIhShK1ATyMomIupBn5uoHfAPEKJpVXptpLUzDRcT1G0kg2+hw656uVJ10qhAC7xWRRy+X8IDU4EkCY3PY+kSUYpIoEXFuPvUoU8u+h/Jg06oUalF9iQIT4eU35Ou2OKfiTM/iDmRULVSpQtuIgDYbQL9pjFT4nmmDFRMzf8A3HU4jyWfKtzT+x/bb0w3s3Qu/EvmT4wa2XbLOVpu1UOazOBrB5dL2ltxcmBF4F8TcdyVHL1fw9I1alVSFZmUQdSgwqgkm53m8x0BxVvND33O/v6+mLR4T4x5aVaNLLl61RQqMjGe0wdUc0HljqO0Fx07oilZvI52pQaIKQIKkRAJ6gjrPX0HbF84fWyVakXzKrqUhRqi+ogAJ7kxvPSYOKRn+E5y9fMo51QTUYg6p2Eg+0AdxFr464ZmzJA5bdLTP6dh7+2KcuGOTelYx6NxTP5QU/IAkWGlNIZZ6iYg+uElfI5WokUjXSonwE/KR0ZbSLkQe5jC/hfDTLu3ma6nMGN5UbEDYjp98d52gNR0WqQSOQc0XEN6reL36b44ssyhk0zj5/BZBJcRBQbM0mipSqKdywBgm9wRta9z22xYfD2RfMO9R6pQE2NRGlyNiASB9jfoIuVmXr5liS76qZkAtZ5M2MGPQYc+HczTWoTVLDoGtpWbXtYXiZ7Yn+G04glkivZviEV+D5rU3kNTNMEgXcbGCIAgQ0j6XvjMWI8GX5akDtAxmI+yv/j6lfwKX4t4ytPyKJHmAzUqEWn0UdSFHYiQJnDh+FUYDE03R0BSsJ1AwHCsF2kQ2/thBw3gRdfMphKys+t3akTU5ZAVXkckbaQJ364bUcropiFJN1hGIUIJZS0gkqr60FjGox0xZNK9Pnw8+Jok725BmSqFiYV2Cy4bUxQgQQp5iJnSIjqbY54fw38NSDAitVLCPPYhVJNyBeCN+5gxp6QZNGKeSkISRUq1FnkG0UxcliZievtgrOZ0MRr1eXAQKAWgdS8yNRF7k7dziXDDjt3fzflASSAs8alSsA1SqayyvlgnRJAuVgLp3hoJuLmLnoEptrZUpyurUZvpgQAT7Gbn+0Waq00OssoKnSNUAjeBFo2EehP1gyldFoz5p0BLlhBAJ/pgnoLD/THkjOaTinvt4gfAMr0EqIl9QuTr5jdpncEEbT6YrnFOOJSGhfLcmQQDqSOpkWJ/ptsN5wo8RcdNarqVSqEGFAA2EAX3aALRhG1MhVLMTyyFDA7nr6/pjrYvRsb1ZHfRFbdh2Z4y9TZi0cqw0AAe4v8AQE+uAy5JA1T6RP6iT+2GHhbg5ztapSAblpkyADBEAAksoMkzv098K6a18tm1EMtSm8csssiJ0aQZt7/THRVLZAOa0JyuDM3DmD9zMYlyuVapSqVaaBqdGNbg/DOw+H9sWjx5Uy+Y8k5dqIrMNTOara2BiFJdRfaJM2NhjXDPEGUoZKlla7KQ4ZqmugxKkmQCdYKm9iBNpthfWbWg0VPLjWQEUtOwXSbmw6Tv2OMeqASriDOllYEGRbYzcYbeFMpTXOU2bM0gBLI4qBGBH8QYahKTa24GoYE8R01rcQdaGtVruNJqkGSbE6tTSuoMdQPTDa1dAohpVdJEEi2mGNiOlpj1sRhnkePuhUFnX5ZDEpPqDEfXCbxJw18pW8l4nSrSACrAzdTF1sbmDYiBtiKlVI+IEbGGa8RuBuVI722wXUlvuiHqfDOKmvRUSFZLCmDDNvJubkEyQPtsMAZuvzEciOBC3lQ3WxA09tjijZLM+WVgrp5iOb4R6H+G3vY4drkamZSaZmqE1BdXxeg+mxsBaYBtz5+jsUp6lt3DqdDji2c0xrfUwp20AsFO/LABtB7nviv8W49VGYo1TIZAIIDJYEzIaGv1MdcKslxtkYo0hgYZWkFSDsR3kYk8R5ZqxFRTNQC4ckyCAREm1v39MHH2FY5KUdyOdqg2nwKo2WfNtXogrJgvqcse8SASbXO+BeC8RWlUDeXTeARoqCQABcgatye84QUM4wFRJK6oFQRvpIYT6if1PQ4sKZTKpkKrGsHzRjQgBBTm5wb6TIIMjta043eIh3mOHnMeY+WXKUqvKXDsRqJExTD1NINgNPrvipZnh5YkuYqdVI0x6wBhszumhmV1VjKkgiQoIJW1wD1E/wBsMuHcTTR5VWjTeYipDagIkxBgRItH36U5cTe8WQpWXqlHiev6jDygSYKmLyCOn+R+owy4jwTTTqa1WkHph6esEFrqQyyOwIMH5uuEfD2MR/m/X/OuGwTbVS4iyXM9Lq8NzOZpUiGp0srT5FdnISLkVDqvpJGkWsSBECcIdGl4BBAaAV2N5XT6T17EfU6ll9WRQaqzGFPlgMUpiagLG0EsYI7FyBgFae3uv2jqen+dsWR4DFv8ONV5oXUlMgm4GjVNh6Nf09sH1zT8whiF1XCQbd5AmCDeT3tOK7wquyVAaYLDS2tY5dNwdtwBf3w4o0jVY1OVtCspAgdgbfWfv2xxPSuKmsnXYZDXMjSQodAZEg31H19YWJ9sVnOhVqMvytbcdZBB6d7z09sHZKKnloG8xdR1ktAixl4mfQXJMRvZjx7hlNWAXlnoSJJPWJ5ekTjDhg9L+guTG9N1dCGnnXUBadWqqDYa9h2+HbGYgYwYta20/sYxmD6zL1MznMMzfiFqHLSUawbqVIVRaAqgjV6E9tsDZKvXq16Zqa2cQYNpJv8ACtsdfhRTAYgEg6rb2uRf2tc4Z5HPClTfMvTdSpKJqsdX8W52J036kki2O1BYobHQaCOKZ8qDSptSFRiBVMiwJ+URJAsoJiRqO5GJMplSKYSS1gSYi++r3637fQJ+D5L81a1QF2YAmBb+qTEj9sOk4miUWqi3mNCgmAYJEid5gm98czLWSfcuhBfxfKVFp/GFaSfMZdenVAIgj0EdNvXFPz/EXYIC7stwTMQTuZ73sB/bFp49xNaVCpRIQ1m+IgyEEhidrsbiOn6YowWTI3N11bA9AAOwJO2On6PwuGO5c3suhVJ7kYUKBIWYYRv9/Qbk4e+Fjk66/h69N2q1mEVF0ggLJhZ2mCNiTYATgThb0jUArAmk4MmSvl7wbfzb9we+G1XgGXo6ahzWqpJKKx0BlXUpclJYIWWyqZi03tum6QELqlM8LzjP8QUFVpNUOoqwldegEBbCbkSYgwRhW3Gc5m6mpqp0AlJNqaAkHSNIlo0gwAdgTveDI0Fq1S9ZyKKnVV0nmcEgQgLWJ/QAnoAec5mAWJCBKYJCUwLKJFr327wet8Io3uyWdtTp03BX81hMsVAQnYQg6D1Y+3THeZ43VdpNRUtEIoUR1EKBO3STYTOG3C/DraMvm3qUfILAujauVVY6laSARC3kgSwF8Mqf/Ufh9Cq1NMipyxaSyoklpswVhcD1I9B3V5EnSVhp8ytZTj+YJKeY7A/zE9Ym8gf7YPqV3jzajEuQAASL2MKvpeNIt2jCrKccSrmK1TlpmrVLaYEBOY6QYtaBtfp1wbmawDMznmQgqOoYXE9NiBItbYxGLY01YrC1yjWq1qAbrB03m+kxcb7GCN99h+OZXMVmbMl0YxZVEMqrAELGkgACQO5MdnGQ4g1WmlV3XmXlVwJaDBADATB7E4IpSNTkQIkQIA7ReMMknuAo1NjcT/LdRY7HboYP+mG2RzBRpT4pAVgYI0/uVIAthfxWvTOZqmkSUBiQZBYi5HoGJjtt0xKKgvsSk9SCWNmue4uI7YAQzxhkFzCnNUtX4lT+asWqKB8Qj5lAv3G0xhNwfPGoD3AB3G0xbvciw9cW7w7xGnSMVEJGmAxvGrqL3IEfbrOEfEOEpl80Go6alNwWXoJINiOkHmi32wjbi9iNWa4two1qOtCBUQWnYg7g/wBv+cVfKZ8MINj9txB9d8ekcEI0/EBbc7fEPQ+/+DHnniDghSvV0fxmY2E3kEdJnBnJQVsBYctxZc1WppWRnK01pZekrBU1XEPABVATO4tN8B5XLspEx6et4JXofpaxwi4NlnbM0UK7uDBBIiQTYXNh03264utUS0mASSbAACewFlG1ht9MCDT4cAsm4ktTM5X85manRiHkkpq5Qu8gGOvXtN6rlKXMR2P+en1xZeK5taGV1rU5mcI9OCsidUgjlItEHYxgXwdwh67gAAtBbSTAJGw9ZaBG/NivS1kvlRGXHh3GM1lsuqUkeUklmUldKkKItAUMSetyMIatYs5ZrszE7dReQNj/ALYfeJuL5tKvlVamnQCCKZhWDQTqINy03wgy8zAuQNh3n+Lpvt1vi9KkQNy+dNOolRAQabagCRFjtbodvr6Yempres9NllfzCCAV0MuoqRNyJj72wDwHN08u9OoACWJSorCQEOm8m0i/U9N5xvilYjN1AjadJ2RNIYA7ETtDb/74xduhqwvzzGjxN5hqmqmaRYGqqoSpi3QgfEGjqD9sOcolNVMaWgwzMdRYxeTfVex7dhhRQzaGnWmoqkPAUQwFli+gMq37WnrjBxCgIqoKY1EwGDIO3KZ0nmva8ED38/LHKSpchndbDOnUUCBSSBa7hf0NxfGYRvxGlPwA+qsI+kkWxmNC7Fa4v5P8krx+X8nfCMvVzDr8XlMfzLwUUTqN1mwBEKfmXDviud1sEVVNL4QNJYLuOxBMdDE374lzOYOlvKJ5hu1oEXAgwDYGfYi2FmVKGDUDKV3Goz2EwBaL72kyL4bLkqFN78+vchuQZVUqyU0/LVje0W0lhAvFgTO0jHVauK9UaAT5TBQosGYwLmIKyQCO4+og4ZQJcmkvmqxjVpAKAfLqAuNj9MD1M2aLqfLKCkWa8/mNTBdZJAnmI274XBj1NY1z3b7heBWeI0mFQ6zFQEBjMxq6e/T74AW4JuNXfcMT+g0j9cEVXLNJ5pb7EzJ95/bA9N4EzHwc333H0/T1x6ZIrLRwTguTr/ls9Tz6iGAANIcEqLnoAVNvW9sJfGuk5lghJWkBSEt8IpzMDYDcRfv3w38K1MqrKlamfMasoRtVlAZdXXqLbfvhF4xqANX0qECllACkD4oJB7GDHthH7weRrJ5am3CxVmKtStV02saaKiFTtDAwwnu3fAGUztNa6u9MPTB/8ZJgrtdheZPTrv1wL4CdK4FCpWFEhzDMTphtwRNiWi/aZmBgnj2XpJmqqL8C1WUGTtMr0vEb/viJ8iMaePMqzpTOXQJlypZaXmUxDsSzyuqZGwnYACN8U2n4fqvT1s9GmrEhQ9SWMbkJTDNGwkgCTh9mOFVqdFK706gpVCdLxb+oEbTGxidx6C5Og9ZxTpI1R2MaVBk2nUPpfEUdqJYqy/h9zoBrIFLQWhoUTG8X9iBh1x7w22XsmZp1yFDEBrknoATuLfFpJ7WwHmFCuyOCGDaGneb7jvOICTEgk8psf5djE4mnoSxfVriNNSV0n4WjrvAm+3TAmYr0xZSSev8ADHpe+L/w3i2UNHysxklqj5nmHJcRKkqdOkRsdxPrijcd4KaDyDqpsTpMyRHytYcwEG1j06gI1QbstlGqaOSoIFRBVXW5EF3Cw6HuFl2EHcr/AC3Hy9QAhS1gNT6h7dbkkemGn/TZ8sz0qVei1Wp5h0KCCpUzKkExAIDAWkkjrcbxFWT8RW8n8umCERSrA6R0IYkyQDM4aG2wH1N0ZlYBh2LWNvaDcziyVs/lq+UFA02pGbPAN5mTAHW1rxa8DFVpuC2kleVYIg2te43kmbbfTE+Sq6Wp/CbHc9vTtsJw9ADOEZ7y6hQ30m09f9jvg/iNFXbWNIL2KRpAIEBtRtBnp26DEOb4pTr0VX8PRD6Sq1EDBl3NpJBvFj6wRthX5WYSAh87V8IQHUbdUN/tIws4LJFxkAPSigIiCASYI6m0zv63/wBsSUc+lBi9QTynT6EizCd4YDb1i8YR8TztWmYajWRgLiojCTPQFRFo7/6C57KcQzahnp1fKQBA9UFVVQYABYC0kxAO/phceOGKOmJNwbNZh89mwAABJJ0iOszAtcnaOmPS/wDt1LL5MFcyFrMQPLQgmQTYlbhQOt5O0iMKvD1Khw+iGp6a2YJIdnQ6ACI5ZNxeBI6Gd4IGZzGpiSwJJuJj7QAB7fth0m3bCbq1ixLGWJPMTJk33Jm17/5ElEmYFzeZbfqLDv8AXpgepUUAieaJMzA7Adv+O+J8gENRWq2UlZcLMdyViepFv16MyFi8P0qNZatKuQkRUVgvNY8wB7BZJHpPQ41wUrXzUudQgW2i6i972J+sHGce4LTyml6eY1yFWJk3BmI2UKRHvhRwvi60GNRg7KVAGgAkGQbgkW+uKMrjpbfAaPvIf+OcrSFG1PSNV1m7iJIi97fp6Yr9HIOaDaXVoUKgAGvSbkAWgzaQBsOuLBncy9dRW+GnEadypgGeU7zAsekzjWSCrNdQWNlSLFm/j2hYHTaYjHGy5YylUOH0LbsWU/wFAeVWV3qpZ2EHm6ieuk8s+mMxYKWToESVZSdwBqv7kSZ3+uMxn/Vx/wCQamJsp4iWq76qNdt5ctIZQYXSFIP9IJm5vfDjhmbfVoRhOmQtJBDG8HWV1z8XLP7XGynCqLMGofmIx0mdQDN0BAiBGxnc32uzr5NaZemg8tygLEMIABIhRZpiJb6DrizI1blfjXniR8QLi1ZgNPmPXqiSV86EXYc5ZrgbHTLE9t8B1mNbM06VZ2ZGUgFdJ0/MSACbCBb0OJzlcqQWepN40KdKtFobcjc2Eb4rVTijGtTqogpqjShCBdjJMTJF9239sauyTWSaaYnHib47w8ZeqUDawqq+oWIaLqw+UgzY3sO+AClyO9gfeGWR/m2CONVmOarNUMOKjEwIBIJFh6/r9cCCCImd4J/h7TvIInt94x2Y8BCyeGOPJltTeSrs6zqJ/pJGmOhBIiPiG8CNf9QcqawqVEJenVUmm8wJBllg9mm2/MN8VtXMybbE9YP8Y9DH+dLlkc/lfwnk1HbzSwbUV1Ik3JH8vQxc2taAGuYTw3IuUaR9Zxbcj4iYsjVAtby/hFRQQI/ilSWXupPrY3xFxPgZo12kAo5JpnYHeSDtAIMd8Js3k2BJAMD6Ez9f1xmWZRlpkC9z0jP+OqWYyj5evllMiwpkqlJgIVkXUQRefljYg74G8H8WyWTbzXd3qMgW9MSjBpkTZqZtcEG49dPnS5lhYgwNgP8ANvTEq5y3YkfRR6A/ti1aGqTDZ6JleF5bMVMzXq1KYOh6i00ZiQyrrDxrJbZg1OZE23BFYGRcKGKwryVIIuF3j+Uk+3vhVwisTUVUF2IGmJJBkQLTcE/cXti7eIWY1SH0AryKiQwQTZAR8V7kzuTv0aN2Qr1JIM3PW3cwP0BGLTkvIzHD6mVqKXq70qmkTIJJuRq2vcnpteUKUxEAkE2H0j/n7Y9Dy/D8q+Sq5igrUiqkyWJIARRUpsswJLk6o6jYWwZER47kKjUKsgkPTZtJB2KkMIj1v6zj0HhHDsrmXWrmcxeo581FEEOxOlkN+Ukr0PXsYoXiJgmYD3CsBAHpv+4+2JMnWuhDEFbBl3BFwQencfTAavgQs/idcvTrmnlzp8umVNSJ8wgkaxeAIGkwIlTE4VUc3CJJJubgD0ue3/GGS5urxAhq1RBUpghQVjzGsH+EWcgT2MbCScPvBvAqSfmuaeYmoKXkFYCsTE6m5TA5gYMgxY7HVS3JRWIuQN51AzH6ARt6D+2JKVdlMqT6ECIPqfX3wX4x4d+EzbJoKIW1LdZCnaImBMi/bCQZkTMjSx7Db/O2HTtAG1fiFRzqYkn6AD2jEh4jVNMJrJpgk6dQBnuR19yMcZPhuYqUDXWmGoox1Opusb8szABGy/64V1q4GkPAsbhp32N/89MQgdF4ZgPQSDjKlYBY5hJgGxvacb8O5UZmutCoyqHUgMO42A3k22H+4n8QeHsxktBq6dLmwVi3wxOqwEwe5+mBqV0QM8M5AZmuUNWF0Eg+XrJgWEASYN5Ha2OOI8Bq0XE7RrEMOVejOJGljGxm4jpiLwxxtssK9RNKEppBdSxYyOVYaQYv1FhgTiPF61Zy7MptZFsqgbCN/W8ybnCW77iBOf4k9V9ZYDlUBNgqgwqgew/ycTcIdlps4VuaNQWASO4JgWM9b3GEIbW2gDmJgHbp9uuLboWl5SHkJBAGohibEgwe+xnc7Y5nb8yr1aCuoZk8sTlV0EFWdyOgkqukGBvIMjrO/TDnJ8LNMIlMkBBAUmJJJ1HYnm7dh9leRcUhoApIikFYkkWI1G1zMA/ucOOGZBqd3djYgEdDY9t+vXrc45HaclcNr+wzdAFbh1fUdNVQOw6Hr8wvM9MZhhmuJgORoBg7yt/0xmKVkn5oS2dZd+Ty6J0hVuFGljYyQBYEwIsZn0jA+UOqmGKuFWf/ACai5VTJM7wRew3BgdpK2cpJT5UBDtB0MJLGTqcn4jPqd9owpr2AQrGiToLLDEyCvLzzMCYG/pjZOOrZO31Zoqwp8xSFRmak6FEVmOgguSbCVtO0zOK/4oaQCOULFuqA/CCDtt2/th2mYHnL5SPaHqHWxVBHL6mIJhRYH1wnfKqtCoa5k1SYboT0M7iwIja033wMLUJqa5fEqlHcb+GqmSrI5qoy1grliuqy3YtaYUSU7wV+lHGYuTOkdANxfp/e/Q/Sbw/xM0MyjBvL0tDMBqBUm8gHmW23WME0eAO9URUoKrkxU1cisBOkwCR6SIIi/b0kGuK4MVgywYiNQEi1vWO/qDGMJgdPa9vY/wBjhp4l4SuVNALUciokkMhUWj4SLEGZkfXvhQlUsIg/U/YA7HFqd8ADuvx41aa0qyIy0xpHJzgSL99Qj2P7C8T4GrVAuXrJVRzKiNDidlbVy+liJJEC4OFlZzbaBNwN+vW1r7HEbViP26yR9oH3xTlwQycSA6+FmVnWtTq06ixpLKYPcXH13wEfDDGoEAhd9TkKDPqxAH1OG5zrTJa4iDqkQNpN7jpjebz1Ws2t2ZmiAzyTAtM2P698V/pnd6iAvDuF08sWYkPVHwkOpVR1Ig3bs02vAOJHcsd7CDc7W7CLn9BjlhsGYidhuY7+k4wVAVf4dIIt+2259PrjRFUqIG5vh1QUPOZR5JJCNI39p1CbRaBbvGJ8lUNOnUmm+poQAkgCVZpNr/IQJt64tHhrxCKHC2d6NN0Wso5jzVrBgLg3Qwe0CN5IpPG+L1K9R69apd5IVegMAAewAH0wtt7BKz4vqTUEmWHbYTNsC5HMkkSQJ/cbexO3374zMuHYmIH1NpO/X0xzT4eTdNLD0NwfYwf0xW8lMA5yuY1HeJHtDf5f6HBvDeJ16EmjUdSLOAeVvddm+o2OK9SbcERMb9CO3+f64Y082wkyARYjqR/qBixTT4kLWOK0q9HTm2qeaJKVdTMIPyFbwB0t9sD+H+H5dlV8xmEpQ0im6TqA7kNF+wvhEKyqCBLT+npP6/fHFRiPiI9B/kXwdPRks9LTxzlKiGkFTK0wRDItSHE3EU1RgCLHUevXFA421M1qn4YL5AY6eYm1ttYB32EffC1X6yI7dcb82Lqfp1wIxUeAW7HvhzO08sXqPSNWoseVDaVBBMsSDJjpAvgh/F+ZZ6jGppL2K/FA/hUNMA9f7YrL1gZIJB9cc1cyeo2iN8B6eLIHtVgxAiLxft9sDNXDdCJMxv8A74EYs3wyTM+uGHCuHPUempGnUbMdrd/r++KsmXbYiXUf8F4Q5p62XnmFlovJH7giLYe5bL5wqvloV2P5cNquLElAZMgyLi9jEYbeFfNoqVq0qLx8xp8wHQGZt63w3fjGYvpWnTGyhnVQfUG/9vYYwaIylbZbHTyZWs5lMxllpvXpMGqVJITmA0iynd9OksfeTGHWWzwNQ0edZhQQAdh80GR07HpaYxNVy+crMA5LKQDqpvTYqZP807GxHbqDGCa3CatMuxDOGIOr5r2I+H2gg9h0nGDteNN2k+HP+hZxXE4pZTMR/wCcj08sn9Rv7wMZgvh9FWpq2+qTJJBuT/NjMZ12XK1aj9hKKlwTjOg+WzKzEEBBTgmLwbwRE9CfXB9UK7chWVEhTu4I1gTYx6ieojEnDkV0iBqKBWKqBaJgxafSbg4Xpl3NRQlamsGGXTMjcX5RMR2JmOs43ZXDW9XHv++xf3hOWyiHXUbU1QiWXdUKiymmCNiT+03jFfylfU1WnTqD4ORaoPKDIbyxsBA2M/ScWDNFqTCpTqao5GWFCGZOoLqBEARvcg2wkHEtTrX8oVXAKh6dzpBsdrGYETt3nFEVs/P3EkUrO50EpFuWDcbrIuAYFoGD+H8UqU2VqVQqUbWpEWMAHfvAF/7nAebyZNTSTzsxhVg6idugAtAmTgapSaiT6GNxaRt9NsdrBkUUkysunF+NPnqGmpUpo1NtS0yAqEFROhoJ1Eg8pIFxG2N+C/DD5ltdQAUmVtAZiquw5QJUEmD8ttsVGhmYiLEEEf4cMKHFqyU2prUby3nUm6zubdDbpGNaW3skvqScXy9TLVXoVYRkifLMgyAep6jpb+2IKTllLqreWsaoSfuRHqe18GZ/iaVwvm0KdNgF1OkguBZhA5QTvMWxaeE+OMrlVWnQWtSo6yX1BWiRErzEzIXeRvbEc5JcCUUT8ZbVNrgLpiPXfDKrwTN/hhX8ioaJGtqhIAjvA5iOsxGM4geH/iKdRDXemXZqoOlbbjTZYudvthzxXx5KotDUqIpVaVYGoHiAsidNotJPt0xHN7UiUL/+nzO+fHlozU9LBwALIbG7GBPwzMwTF8PfF/EOGq702ywD0eWnToAKrbHnZQBvaNwA25OKJmeNV3adeg6CpNMCmNMzEIB98KzWUXBMnbAabdthsPzOZDACHCAkqpJN2jV1gTA/TAOarSYVYv7m3+DA1fNkzzH/AHwz4NlQSWdtI6Gbj12OKc2bStgENPL+W0lZCqdXWZPsbTE+33YZXgQrGQppqRABF269vmH7b4uOU4VQdOWowYgjUsmLHpaRbr2HXE6+HalQLUFdKjAqVbT5dwSIIGrcALv3tfHKfaU+dMbYonF+FFC003VVjSQNQIjp9RHrbCqrliCumbwQGEGPaP7Rj0TxFw+qyNpDeZKqXUyAuq5HNa5PcwDtOFT8K0sNdI63JYOJkQBynffSe9uloxdDPUV1JRT6gdLFSob7H2Ox++IWq9d/e/74vnGKLU/KUKpSplKbMrDl1EXI7N19YxUmyGmqUZLRKkSZ3gyNiQNvQ41LPWzFoWPUvPXGvMm/WcHnhp1aW5LSJO4gbG18dUODOQCTEjYifYHeJw3r00EXh5md+8Yno0GOm3xbf50w6y/CWp6BAB3cuVHsqidhuT7dsNafC6Csr1WVSBPKZsepGqN+x+mKcmagpFP8pwQTYA9pn6+8Y9HyNNM2lLSCrU6Da5gEsSg1ADYQGMevviLKeHjVrBFQINJh2vt0AB3j12BxYfCnBmo1a5c0yRTKldAB6EAkCSLHcne2Klli6ZGlpZBw0VFjcdGW7AHoRb4T+hwUvGOfyxUGv+G0/wD6kTjMjw5iU1IiPZWAYsGVoAVp97EiZicaZfLzb1Sk1aacgvMyEnaBpEwqySZOMuOCktV118Sl4E5UQ10Q2NMLeZQBDN5NhHU7g9974Y8OzgVuTNZhLQEYAoPXlufqOvthWHV1qRQKF0sygNUhhysATfYgk3tcY5qZFUotVdqhBAKgqQQN/lY7xF+/S0rHKk97vz0/I8YTjzHbZnOz/wDlUz6wn90B/QYzHVJ9ACqmkDYMskdby8zjMdNRm1x+5fYFkSWHIoI1ANOq5BA1EyLRIm8+xwHlaYy5dHVCC+ssxjSQCZErLTEAjr73LpcRo02UJ5vMZHLCkDrPa0yfTA/FqqM8tTJdYUh2B81TuoIBHYzaJ6HGDLjuW+ya67hb5BnEXqPTTQ9PQSASaZJUgxMzfTZYIF+uFOdz2pGVAA2swoNpUgFg0Tpkj9egx1xHiI5aJDlqek1yqqxtst7GWiI6RF8KsoK2YzBWldXJKEoiliBzRa45YkweYC8HFOPA358/0VNWKEyLLz6SXYgLpuIuSSSJusEQeoE3ODuE8D/FeZSJVVprOlDPMCsA2gzNz/L7nDbO5yi8UV16VnUTqBP8og3iJn1HriCnwipReUYI8nS2s2bozMerHoN9sbIta9LBXteBV/8AsTOleoDpNEnUuk3Ci8dbwSDBnCulVINxb9/UYuWVp1VapIdyToMHWxMbCJJN5gTHXANXJnSJSKZjSjU+VFCgEtO2xiLyxuL41wy1sGrQhp5tZkmTFv8AIxlSsJLPvAIUGx/ztgnOcFHmhaQ0A9NWoX2IO4kCYvuN8J2oVEYAqZJOmfqJ/TFkO1KQukNqVACWbfop6YGqV9P9R/T/AHxDUy9RTcXmBP8Apibh3B6tU8gn+baOhMnYDFnrk+BNJBmiykKdS9ZIifUTuMCvWNz22t0xZz4br0VP5ivb/wAaElZ9ZEGBPSZj1xrLcHAZTUJkjYAASbbadwDMHGaXaN6YqlfAG/8Apqqq648xYVpS/KfmAtMbGNiCOhxYOBcKUfCQ9NhJJBG0WEr0BvPY3tgvw35ig0iYpAEnSYdWE3pkdbAsDAIPcTh5lcujPqZEZkWRUA0s2qxBixPLJ9x2Jxlk5TWnrzLfVsXZmrqtlkCurhmdY6GOYReJbb0nDyvnGfLrUphVqTFVd4GxIj4oaPofQYS6GNV/KlH6A3Um1iTv3t9MarnMIyeVqJbSxBKcog6oYEAEyBzbk2NsZsmJxl6tU/EWUdw6lS8qlUcXcgalJYA9SYJnV7WmcLgBU/LTWiqBAgKQJEktMTA+IDrGCl4kGqoWU80glrzzQFuAW2mN4X3wTXq0mdVdl8xZFNU5NSCeSCYaO284sjCUZaedfsOmA+JQwGXCAFPwlLUpRWIWCAdZFv4fiG/rOAcllGKq9KmHDnRBViQo5qjIok6RIGxHMAYG1p8VV/MytOhTQCaVMuz2sAYp6QQZG5B2nAuU5KYpstMUqcwXUc0KdJ5hEmTJB6n1jRmnDHTe7/gFUKMzwamQrPA3LRJ1XB2vBIPT1xsZWooFcGnUTUVAIkDXpZSLLNrAme2DhxHRqlmOiFK6hp2BHI89Y6D3Nhg3J59AD5jUlVlmolIFSFOx1AgSAZAUH3E4px5Gtm/oNEH4pksvSoCvVTS5cSAJAv6i1yBMTOIhodFNMGSYGhuon4oU8pKkdp2nbDPMUdZajphQo0aW5ShuCsiIMkyCTNsK/DPENbsmh5UsYU8oWRtJBNwP8GM+eWptrjESW+6JKLHykc6g1NovzERMjSoFzf8Av2xaKNUtTNUKQzFAV6iN5H2HsRhQ+ZVagUgJcagYklgYCgbS3U73jcHGv+4E1fLyyqWVtTqRpAEfED1nYx74pjmlpca4rz58CLcOrVlKmFLadIhQDpMTJAvC2v033wuzNZM2s6QalJtRa0siyDc2lT8QI2uLxhtmnhWNULF1BAmJJgyRb6TvNsZxCjSfTXoHTUXqFBKxuCYIPpO/WcTsrq9Xx/Pn5DITrww5ljU0BSyKoaCGXSSbACDO3YxgzN5UgKrMWMgadI5oAG0EbDb6YsWRKmlBI1MJEDTbbaf27Yq3FFfWlJ+aI5lcSOknYgHHbxYcOlOKvvBdsd0uElwGMye2NYQHxWlP8vzWOm1ha3TpttjMXaA2CcN4eoVVVdR0lggkkzBJCztEX9MOTljTpPUzBXy1UEFGCtEyAXkEAAER6nCjiQpgmNehGIqa7aRDADVK2JEAz1O8xg/hiGp5fm6Hc0w9NTdBEGYCxbUo3Peb45HaMmqGl15328940lQPl8m1EKaMKtRvhCc5MSg5iJi8zaenXEVBvzEdSUzFFtZpMV+EEWtykRvpNidupa8WyoqIoq09boSAxGmSPmUqLSem2x3xXc7RpqrjLhoBl2LGbEhY6i4NrT3OK+z5VqUmrZVe4ZRrpSzFeqDpRmDKqjUW1ASouQIJPva4xDXWmXqBqmtYFSAdR0kmwUCCy76jMWtgTgtCu6rUYcu5EbgXnci9gYnfftYKGdQIUcfmq2kEgSwMmFn4SdjMXW3TB7Q4qblC/wADcAfJZUsgqJTZZDMtNmgMejGVIIMWuLX7QnHCqjhXOnzWsY1CJNwVNoAibDc+mHeX4hU8xBURucE01kNyzaRYDliPYnGl004ZSAq6r6oHMYkkAmZJJAkYp9fKLer4c+v7gUhFRpCkxWEJqdde8fqP0NzbEb5EqsIrVDrJX4dWm95NrbRAPMO5w1yNGnXOuilRvL1KDTYibncssHvI7+2CMylOjTJYCiVmQHDkEzuVsDvYTF9sXwhL3+nUZR1MqdThQpsWqILgQFNl1Ta1jt07DHGUoJSJqB6qpsaYhhJmY9wCQIBm1xixOiViDT1AMgIRtj01AXYGQdwJn0xDkeEur1G0q1gGXXsCBE6tMEcu/f1GNXrKi7959OJGhVW4aDR/EaW0wCGYQIMAXv74NpIZpKacKQpfquk2gx02MixvaLYdU6Yp5eqmt9I1ahpA0kgmAIn1Jk9cL+IcPFJXdXfytIiXYkEyJBuWAVutrnoIxgbTdfIqSsVVayrUWNGuD1I3Y7GZjZYDbdcEZbWSwFZKa7uipq09+dQCs2EqTg/iGWptSStXKuSRpLKYvaLSdxGwJwUvDkN1IJYEmn8pEwTsdlB9JxZHtVK0ixSaIuEIiuzUzrRgRIciCTMkNDbiJA++G+UzFGnQAYMZBtUFyCTZuWWUSb3332wozeXOmppTRAC0212GoSLiQGBAExsbYOrUqlWmuorqkEQdQYAgkTpA1Qp9Gm47hr1klvXXcLdvc4TPlUaFNSIPlzJA0yNjIE9TabQJnAVDNgOqJSDOrEmtoAgXPKAJ6nmMk4iylV62Y/D5lmd41IiMNLSYiAFBixIi0jFj4f5VJ1QAFqeo1q0kc38KCSdIsMX6YQUprz4A7wep52mn5RgmgCyORDMdXx7Cdr9YOEGU8PV6pr0SY0p5gpaQVcqbKDNxNrQdu+LJl6XnVDWTTTCgoymZJBMGNULe0RsfsXwqufxCvqMhjTqKRsGWVKkgGC4B+v8ALgQ7Sskkktx+JSslSakRVRjUAIlBbSR7iY0k7+1px3AqspFPQzEgU9lCmATttMiZF4iMN+K5NqdeqUSpWPmMSoWFRWOr4iYbebfa2FtXNA0KKU4apJnSCSJPNadUXmI6bRtdlhGUbT4cSSTDKGYqU6Tsqn8saqawYEDnQkeg1AmNiBvg7geaNTymATQ5ICgfKwJDTYqdp/8AkJM2hyHB6lNqVLzqflkyySSdYUsYixGvSZjZj6YkTglbL0WVUIEFWKOCFQfMAATqMn137AYyQhqhq6PiulFfIgrZlWBVxUCMulBNi0yLgz8p3m0gdsd5Kjlwzl1KM0kBtgBCsFNzss6QbzIiRiCjmfK1KtQOWC+UumBq5REG4vEg3GrrONZrKV6wq06gUgwA4Iu3xRaQGgEao3xQlXOl/XL7hXAd8S4QADU06m0jkDswYMOskARynsYPfAfDi9GKaUnpxBbSVtF7LqIIiBYbAntgfg9DMijTarqYLZQT8mw1AgEsNp9o2w3FTSArjVFMtUYsJXV8Ci4vE36fXFuZ45JqHBLqOdivTzDhUQaqXMA+pWM35DMAyI9Rscaz1Oi7xV1BpPUyqtaIsSpE3j64SrVeqxFNfOUaQxB0ugBNwDFonbtucZl+MVKbw4TMUhJSRzDoVDTIMiNxOExbKlJxa+K+PT8cgNIbedS+R1K9D6fbGYXPQy5v5uYpyAdBglbbTjMdFdsa5r5/wTRHyxiHp6HRzEfEzU5BI5jOr4gCQZ6RhbS1SK4rP+SpGpwADIEqAQCSAJuBEYKp8QpPTNWszJTUwy6JgAb8wIi4Nu2OM7xGmlCnRWk1Wk40oyEkf/KRyHrMY5cMeRwc0u5/IUziVZ6YouGepTjzdhAndYi4JMjtaRiTieRX8pSGR2J0vH/jjm5iLXuCoNyT2wdxGlH4FSpblYMFYwNKpeADqIvHr64XpmG82q1WqjhgqqgW6sDKyQSC0TMelhi7LjistLbmg1uBcHfVVVMwQTpJ0adMCTJAnlWWgdSR10zg7JcAWnmxVD2uVWeY2IF5BMA7X23nGqORfMMSKplWkyDAO9ibGD0EYY50FMu7GBUAKAnpMT9J69pw+XG404vZqnS88QyTVIFzlJqqPLOhmPy4LAQYvqErfvGAqWRpsUU1gKYjSrLewAYN8SgEgnlN5E+qr8XSLP8Amu7U11S1kIi4sNJlhFvSO2NZlFqBqSoyVGIEgRIgE6ZYCwtE7k9sLjWKtKi9t7YkVHkgzjniCtyLRijQvDKAGdVtqP8ACOu0kDcXGA+F5JKiEV9OtnLcuxEQJ6hiCWtsAJ7Y4TLGjsvnuGFhcAxBDHuva22+GGQr0JqMwFSqgEm5KsQZm5mNrQI7DGqGZNe1y+BZQciLTOqSqKg+G+qOgkkwAABH73xPl6QemdYDUnNtS7rAMEAXJIncxPTA+UzVasOQsQJi8rax+LlA1yJgde0YJbilOksVAatRRJFJQqqDaxA1H3G+MOaCyybi6735sVqzkIgEDSdOlSouYA5fiiCNhBnAHEq6ASZajcMAdpne0dfh9OpwdS421QgJTpKNxMsRvO/X3747pcVqBgqqjReCAAB1JsAJv98JixxTqU/uLDGnzEvAKT1WqNSny2OlRAkRtEyGEdZ77YMrZOrSpEVH0mGGlAGkWO4mJI62wZmfExmCjhY9InaFMC/pg4wyyzgsAeVgBMiD7kC0Yvlijd1ar7dxbpoVUeHvVVCsK+oGApkwALjYzB2GCOOZV9Couos3xlSoFNTuZPLPQdIJ6xEIzNYK1PyiKekgmPjaIgmwi0RttOKjmOKVAUCU3VqkEgVCAs7KACASZkwPmi8YMOzb9/0/IlNFmTOU8o1PQVqVaoINXSWZViTeCJY3PXEfDVUCs6NTVWA0QAGlSdQOqD6gao5vTBPBFotmGFaQ29NWIgkhpsPnA39/TFeyCVaVeoXcgAmJOqw1GbgiIFiP9sGak/Zjy+vO/F/wRdBnkC6N5VYflXdSGgHUN2IEiJMdvpjutXYlqiCnDrCtCq4KmSvckNAN9ja5jEAzasABzOwDa2gi5IaSSNgJM2GC8lRWq2klGURUBI+MDVqMKCZGqZA7nYWt7N2eepydIamtyWnm6nnHQ0tVBkg2QiLtA3hQPcxGIKFUrmmWo1NmKgKxs83AEDuLdentjKGReqKjLrhE1MZ7i0jsI3PQGMIuIcMKOrVNTNAmDOkR0KzB3A2iBbGn9LFput3x89AO7LBx3kCsF0VUJKhLhRBJJjaVAg/QHpiXwx4/p1UiurIb8wEggGJPb6d8K6vCvLV6r6mqVDMEljy7KLdWgfT2wXwnLUlpoWARFotIYKRFi5kSLyLEzfvOM8HLBBKrbYrTRBUzVGvXrVKaadWmkNUhGJPxNFlYwIPaIvfB9PgrLCTrHzKCVWo5+CCFkECCSLd8JOEZRy3nNDJUBL0yuqDJMATygCL/AKWOLbUAoZXzyw11JFPmEBT/AAkkLEXBgfFfAniyTytLZceH2894Rf5TZerUd6n5CjmQCdW+ki8iZ2623viuVuIVM41VhT02vfTpt8DbH953xYuG5zUDTp1KZCnlTTqG3S1xfYTgLMZKjXqEZha+XrwdTQTRqQYmxLJ8ptthMDUrjVfQeDT3KxlaoWvT8uqym2rSspHWSb6bfSeuLPwnKeUWapRLl4LFIME7SCJvG/reMScR4H+R5fLUqEESoFx0g6Y2vHuMVOi1WkqydLBiLlpiRsdhAsIj09Rlgp7RfiQ9HqKxMqRpNxybDte+MxTU8TLTGh1UsOrVGBPaQCOkdMbxh/S5OglFn8Qf+kOkG3TFUzVZlrUVDEL5xsDAsiRb6n74zGY6uH/zR8JARZ+OORlKZBIIrNBHT2wFwGkpy2WJAJNYkki5POb974zGYy5ffXjH7DdC48PY+QT18s3++EnCz/8Ab3PXy3M+sG/vjMZjb2rgvEMiqeIlAy9Ixckye/N174WZWu05ptTT5ovJnad/fG8ZjI/cl4v7oD4eep6XTpgaCAATSUkgehxS/FDFcymk6ZoNMW3KdsZjMacnEf8A1LFx5inD8uqHSp0yFsDPcDfA3DDar/KBHpzEW7WtjeMxzu2cI+CKsnImrDlB6kLJ+gP74T12Out/Sf3GN4zGaI0PdK1wWuypldLMNTvqgkT8Bv3uSfqcXbjAinTi0lZjrzjfG8Zjs5eDGjzEnF6rfi6aydJVpE2+EdMFcDUGiGIloB1HfZTvvvfGYzFC/wDn8EFcBdH5xb5jUWW6m4674jj8+j/TU/So0YzGYmbiJIe1VB84ESARH2GAUrMKVIhiD5YuDf4hjWMx0Oz+7HwGXujJaYV3gARWIECIEbD0xn/t/wBQ/c/6D7YzGYv5sHIbqPyVP8x/d8Vuug8vM2F6l/Xff7D7YzGYRjIaZ7Yf0j9sQ+JnIpZcAkAZdYA6X6YzGYrwe6GXI5y3LJWxlbixxvhajVUeOc6ZbqelzvtbGsZgT90hZGc+YRJjQTHTpjyyq5/FRJiXt/8AHGsZjlYvffgv3Kolz4RlkahTZkViVEkgEn643jMZgTb1M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6" name="AutoShape 18" descr="data:image/jpeg;base64,/9j/4AAQSkZJRgABAQAAAQABAAD/2wCEAAkGBxQTERUUExQWFhUXGSAbGRgYGSAfHxsfHyAdICAeHiEgHSggIB4lHhwcITIjJSkrLi4yHCEzODMsNygvLisBCgoKDg0OGxAQGywkICQsNCwsLywsLC8sNDQ0LCwsNCw0LCwsLCwsLCwwLCwsLC0sLDQsNCwsLCwsLCwsLC8sLP/AABEIAMIBAwMBIgACEQEDEQH/xAAbAAACAgMBAAAAAAAAAAAAAAAEBQMGAAECB//EAD8QAAIBAgQEBAQEBQMDAwUAAAECEQMhAAQSMQUiQVEGE2FxMkKBkRQjobFSYnLB8NHh8QcVM0NTghYlNJLi/8QAGgEAAgMBAQAAAAAAAAAAAAAAAQIAAwQFBv/EADMRAAICAQIDBAkEAwEBAAAAAAABAhEDEiExQVEEYXHwBRMiMoGRobHRFMHh8SNCUjQz/9oADAMBAAIRAxEAPwCDOo6KWSSQJWDG3Qk2++JKWZ+eCrQLb798FpRqU9ViAskwhve0R1j1wEcvWzCeZSDo2wSoCpBn4j3A9BOOFjxz4NV3syxwUqBKWXVIaotSnUnk+ZATFn0zfsRN/pgni/AqmYVXVmplfjAWd9io7zbb7Yny65mhQXzGLVfMg6SCrA7WiB0G0iT3wZks0rVNPklWJgsDAboYVtpgke30w6ctTrwLPVvj0FPHvD1V3XyKZChQDplZO8ki+xFh2+mCzw16YHnMkKo5i12JEMoXeB6++GmYydQ5hqSqdKwdX27947RvhjQ4KpbU9z0nFmmcluTK62Kzw7hT01ep+ZUUg6Q/LNjA7n64r6eI4rBKNIvVI06dJVDJ6AXmOpt7Y9N43xCjl0U1TZmCgDe+/wBhfCb8Lk9Rbh9KSVhiXIA7HUSdJ9BvPTfBaUIt7fEOHdMTZLOVD8WnVEPTba/VG6+qmcMeHAz5JPJIKd05g2g9Cpix+Xbtg3JcLdWJrIHkwx5SsfwqnQn+I3OOsrl6ar5i0KlNg0hXMKyg3Km86d9DXjrbFHrI5E43v1GeFXYKMmuqoasU1Zjphunr79jsZwszOTC1vy2NTSOcuSJMSJE/t2xZchmqNVHVkJZidSjlUqbgglgFaTPviHKeHKFAAOXZ/jOpgAJIMwDvAA7GMXSlBY7l55FmjStyv5njjJoQldoMR12JvAtvubYumR8TU0FOmgJ2svMAvcFZtgat+FvK0by0lZ1DbeJm3rtjVTiwpqVpqF0WgaYAEXF7b9sZMXbY44/44bkTGWZqDz2rDmeAi3gAAy3rvv15RiHI8QR62msoDSdBnlIG94tsJwl/7m7NpbzBFoDATeJmAbwbCLETGBcxSX/01CLEi94m5uYEdsFdtyv3qLEmWHNU18xqYJWVDSNmBPxKejA2Iv074q/Gclm1qF6dUFNQ5DYR3MX9/fB+WSo5VXDBdiyXDDYkGIFzfphtVynky0sYgrs0jsJtPTFMYty1Jfv9SmS0NVzKfw/IlmqKmtatQHUwBkubnT1vFx1jfBz+HstliPOLVKhJY0g17x8bA26GBJ9cWKnxMIjjR5bG58sSx1W5tI5BPbfHNfI06P5ooqWUTIJ3IPQjUOp09ffGmWVJW358PKLWrO6NXXSBVAqzCpGlQJ3ANtpM3PriPiXEo31IqgMTpJBg2O2xmzY4rcX5BoALNEqoM26CxI3FyB1wYrGrlwQpU6iImLzIJ9wZNuhxh9qbcpAQor8TZaZNNEfTF12vvpAmDc/FvbBuXz7lbSdW4MrAG5uNzuIGFueRV30PVNpXpBJG3xH3n64CzGZbX5Kh01A3CiAQRdjvEzYG2BLCpK0NpHecFRmDpBC76nBFRTHYgC4F43BvjrNZliLMwYAryidJOxEe46xGBOF1yR5R1JvpIYgdYsIJ6+gAwZmZTTaCVgCNmI5ixiQDAsLWwmmnpYe46y9TzHKuBIBUOsDmFxEmRF/1746zGQreQWR1ZvkZuaJkRI6XIBHfCReOFKpQo5uJYkX3KmBvf0O/QbcPVrO2qnU0qrx5ZsoE7avhMjaPvjV6uMKezRXO62Oso75XLOKhKVCSef2mTEyBePbDzguW00FI3a7MYkjoWNiTHphNxfIGqqVaqOYBhdQ5tomdoUHpfFo4dnUZeX4QfoNrY6PZ4pyc0GO+5BTyctJIPcdI7G+CHydORrTWYjWbz/UT1/fE7EN8Jt1xA1Ig22xqHshHBanyxHST/wDzjMGBvf6G374zEIebcT4tVq12WkpFNQCCvJB7sZCgG+4643w7MVqmqotJwbH8x7GTcrzH3vGHGdrB4PksWZQwfsfXb7HGzmhB83lO4IX1UCQBse8Tjn5O0zl7KXEWrWxtHLAhiN4H8XY32IufqBgN+FMGinXUkA6oB5TaCSLk/wC+DBmCagChqhfpYAAncEX6yII2GJaeSptTPlNrJHy2HQFmOom3p64zqTinZKSMoeKRSCU651FVAZ9iSNzHa+I8745plhTyqGrVY2BkKPUmCTHoO+EXEuFEEqsPJADAlm5pggfQdTv1w6oZTyFnWlJABqldRMgkhlABW8/FHacXRzZGtnfyKHhuVti7K8OzdeuPxaq6uDLISCqqQYToAepBNt+2LZlcsiqAFdYsCF1CBF2Kje/XCrKeJEp0xpqa2ux1LzDfpEKBExJJte+H1XiII8zTOn4oPf5gASIPY7be+TOpStc15+nMspIVZmhSoB3YVIJBliTc2EDY7zE29JxscS1UkpsvNrIV4JhiJkAehnULbYXZ3M1a9UIxinBIABGloi8WtIG+IOE8JKqr1Ki0pFpn4d2Bk2O4E9OmJiioxuXNDKS4GuI8CZ2Ws+Ypoy2BVWOom4PwjSb398OKGUWoZcIU02Yhth1YEaRci04NydBGjSxcRyoy3AuAB2mJn0F8GNopwOUQwsoNottfoY1H1wJZLSTX3/sLvmLMxw8VyUQMuldRqQABDARvefoDhdTLq/k0EE6iWqOV23MA80nsLCcOeM8QVJR6Y0MTOloYgk80kEEW7WwPw1qNdTSpFpIMLVSJEE2dQZ69Oh7YsjCWn2Gn8fzXyIK2y+pYrvU8xiYBWCgNyAVA1CIJvvEjGl4nQpVCGWoYQnReKizub779sEivUDgVHDzcCRHSYtLY7IHmI/k6gDJdtx0ELIFum8bdcIm3L23+ANgq8dWo2ilTiL6YIA22IBDMRFgO18H5esQjLVlKAI5m2gzIU7yN9saq1cu1M+XVpH+RYVp/piQfU4Brrr06tLGndRUZRM+m0CMWpqD2/bz8BIT18vmWzJVVTVS1A6U1LaDp7ye++F2Y4ul9ZYAtAhTMi9wNgSIn1wPwTiJWKFRDGqzCCibmJ/gI23F/pgjiPB2ql2ptKmAwmIAv1gETIt3xMmDXUo+Hf/JbS4kVNlVtdgZhoMhTFux+n/GFtXiNXUp1KAwI0zpiDIkTAkXmdsbz3DkSmajl0AIsYBLRciTMyZ04q2a4vJZaYs0BiQDtfp+0ncYPZ+xzyvh8yOS5lsoZ2X5tDgiSQupdQmQWjfp7YmSmjPCGoock2jTaQAJMx6bY8+zzVEp06jsfLqTo0kQdJg2mREek4J4nkDR/DQ3mfiaa1Ehj8x+G5gkWvtjcvRSu3P6Cay45HJBnGvStTo2plkgwZBEi4+WQb98FvlmUsSAs73DTAsSB/wAm2KJUrVaFZqYqnWhhyrah0622mD64Oy3Hy0CrY/xC+0en77YrzejMnGDTBKWruGHEcoGqwASVsXYzpIvLdBaAI/4GzdUqgWovmKCADqJCnq2kdZ2iNu2C8rxKG0+W9WQSzN8Oi0RBuZ6Htt1xDmaFMa2ITTBgCd7ws2ABkXB6euMahKElCa4Bj0GNDjIKmnUBJp3uukEQY36xv64O4VmgNNIqU1yVkxN/lnr6YQ5fN01UmDRBAteTYm2osfrbbBlZnbT5eYGlmLCY5YFws3k3b6xi2HaPVbR4ee4Mdtiw1q1FGCmpDMSB6GCb9hbfGZji1OkNTsItf0JsY7evphNk38xjo0AK2otU54Is0aYiRIEdT6nGuJ5zLNqV3YNoDaWS8RaQV1QJm04vl2t/6q+vUZuiwB9QDCYNxjMJeHcVqLSQCizAAAFRAjpAgdMZifr4dH9PyS0by6kqNQs5YXjcXgxcERt0mMFZagrO0spU7KpvA3Ji/awxzxBgMu1U7SNJA5puD/Y9bYrtOu3llQDUDWHNpBNuqxpJG2MsotJJfXv8Bbe5YatOmRqDsLfCzmOlzB2g35o6YEp0QwYppgOAXuN/lE3gyPTpjMll2Crqp1EGlXhlkBYI0htAj20ne+84a5nOBKishDHzAuhSpB0mL9VA69iBiubnF78PPxIplcXNuqim807DUykgG8QJEkQRaIscDOHZV8pCJgI+sLI2LMbqDNpN7et3PEMm1Q02kagWnzVJiCJAEqsCT7ztvGVaBqUbqWZj8B06IAgmwAEmAAdpJviRlqqw3YHmswCCi1jUACiVA5tgSzTqYHoBuDscMeHUvLbzQCRo5wVBLC/L3F73vfbAa5FFy50mCaka/mVVUSBtYEjBNGkFouzMHDD4o0mOk+vp74bPeNpp7kk6Qvr5mi1VUpMShjvqUn5T1MErJvIjth0/DmWkOVHZzci4g9x/eDucVagGo8+hTDhVi5teW6QAR9xixVOM0wCTXKBWtbUWBF1iZF53j0w08cpyShHbuF25EmRXQSoYGqTfQNwJ5TqBnREwY3thh52qaahhCmQymDAkja4I1RfoMVen4np03Yqrs5nmYhSs3McpA+n6YCzniGpUpghaoCmz02M/tJ23DD2xZD0fmnJao7c+H9kckWdHampJGqnIKyohBG+/KBsRvgDIcPqWq0qtBWvLeWAxM8sEHrPcWm2K2fEbtpV3qMIAjUYYdmgRPuDh5kfF2W/9rSSZYhhGrvdQd+v09MPPsGeHuK/l+QuaqgjieUcCnUp1iS86puS2oAlPrO17YgzfFzTQL+GYs8gszkj1sLde02x3xrjC5lmZXanoCrSRlWI+ctuLyYI9MCNw+ooKmpIJ3KkqAOsn5b7gdMHNjeOe8Uvh55jp2jjJ6Ggwi2h1BuYG5Mdz0jfAh8kVdVN4QcoEtYEQSJNjO3vGLXVyWXGWosimqahayAgCDfYCFG14mScZT4dlohBoYXsJIEC3MDItP0xjnPRLS+hNSKtVqDzKbJaHheojqrAnaBaN5nDCodT6qDVFltKlNRMyBBBNgCYAOGX/AG0IynXADEEkzMxsYna1jae+APFeaZGVaCw76pVU3gRqiJmLyO09MPi/yTjjT5gcmlRX/EeeravKqO3IbiRv1nTaehE+lsc+Hly7+ZTzIhShK1ATyMomIupBn5uoHfAPEKJpVXptpLUzDRcT1G0kg2+hw656uVJ10qhAC7xWRRy+X8IDU4EkCY3PY+kSUYpIoEXFuPvUoU8u+h/Jg06oUalF9iQIT4eU35Ou2OKfiTM/iDmRULVSpQtuIgDYbQL9pjFT4nmmDFRMzf8A3HU4jyWfKtzT+x/bb0w3s3Qu/EvmT4wa2XbLOVpu1UOazOBrB5dL2ltxcmBF4F8TcdyVHL1fw9I1alVSFZmUQdSgwqgkm53m8x0BxVvND33O/v6+mLR4T4x5aVaNLLl61RQqMjGe0wdUc0HljqO0Fx07oilZvI52pQaIKQIKkRAJ6gjrPX0HbF84fWyVakXzKrqUhRqi+ogAJ7kxvPSYOKRn+E5y9fMo51QTUYg6p2Eg+0AdxFr464ZmzJA5bdLTP6dh7+2KcuGOTelYx6NxTP5QU/IAkWGlNIZZ6iYg+uElfI5WokUjXSonwE/KR0ZbSLkQe5jC/hfDTLu3ma6nMGN5UbEDYjp98d52gNR0WqQSOQc0XEN6reL36b44ssyhk0zj5/BZBJcRBQbM0mipSqKdywBgm9wRta9z22xYfD2RfMO9R6pQE2NRGlyNiASB9jfoIuVmXr5liS76qZkAtZ5M2MGPQYc+HczTWoTVLDoGtpWbXtYXiZ7Yn+G04glkivZviEV+D5rU3kNTNMEgXcbGCIAgQ0j6XvjMWI8GX5akDtAxmI+yv/j6lfwKX4t4ytPyKJHmAzUqEWn0UdSFHYiQJnDh+FUYDE03R0BSsJ1AwHCsF2kQ2/thBw3gRdfMphKys+t3akTU5ZAVXkckbaQJ364bUcropiFJN1hGIUIJZS0gkqr60FjGox0xZNK9Pnw8+Jok725BmSqFiYV2Cy4bUxQgQQp5iJnSIjqbY54fw38NSDAitVLCPPYhVJNyBeCN+5gxp6QZNGKeSkISRUq1FnkG0UxcliZievtgrOZ0MRr1eXAQKAWgdS8yNRF7k7dziXDDjt3fzflASSAs8alSsA1SqayyvlgnRJAuVgLp3hoJuLmLnoEptrZUpyurUZvpgQAT7Gbn+0Waq00OssoKnSNUAjeBFo2EehP1gyldFoz5p0BLlhBAJ/pgnoLD/THkjOaTinvt4gfAMr0EqIl9QuTr5jdpncEEbT6YrnFOOJSGhfLcmQQDqSOpkWJ/ptsN5wo8RcdNarqVSqEGFAA2EAX3aALRhG1MhVLMTyyFDA7nr6/pjrYvRsb1ZHfRFbdh2Z4y9TZi0cqw0AAe4v8AQE+uAy5JA1T6RP6iT+2GHhbg5ztapSAblpkyADBEAAksoMkzv098K6a18tm1EMtSm8csssiJ0aQZt7/THRVLZAOa0JyuDM3DmD9zMYlyuVapSqVaaBqdGNbg/DOw+H9sWjx5Uy+Y8k5dqIrMNTOara2BiFJdRfaJM2NhjXDPEGUoZKlla7KQ4ZqmugxKkmQCdYKm9iBNpthfWbWg0VPLjWQEUtOwXSbmw6Tv2OMeqASriDOllYEGRbYzcYbeFMpTXOU2bM0gBLI4qBGBH8QYahKTa24GoYE8R01rcQdaGtVruNJqkGSbE6tTSuoMdQPTDa1dAohpVdJEEi2mGNiOlpj1sRhnkePuhUFnX5ZDEpPqDEfXCbxJw18pW8l4nSrSACrAzdTF1sbmDYiBtiKlVI+IEbGGa8RuBuVI722wXUlvuiHqfDOKmvRUSFZLCmDDNvJubkEyQPtsMAZuvzEciOBC3lQ3WxA09tjijZLM+WVgrp5iOb4R6H+G3vY4drkamZSaZmqE1BdXxeg+mxsBaYBtz5+jsUp6lt3DqdDji2c0xrfUwp20AsFO/LABtB7nviv8W49VGYo1TIZAIIDJYEzIaGv1MdcKslxtkYo0hgYZWkFSDsR3kYk8R5ZqxFRTNQC4ckyCAREm1v39MHH2FY5KUdyOdqg2nwKo2WfNtXogrJgvqcse8SASbXO+BeC8RWlUDeXTeARoqCQABcgatye84QUM4wFRJK6oFQRvpIYT6if1PQ4sKZTKpkKrGsHzRjQgBBTm5wb6TIIMjta043eIh3mOHnMeY+WXKUqvKXDsRqJExTD1NINgNPrvipZnh5YkuYqdVI0x6wBhszumhmV1VjKkgiQoIJW1wD1E/wBsMuHcTTR5VWjTeYipDagIkxBgRItH36U5cTe8WQpWXqlHiev6jDygSYKmLyCOn+R+owy4jwTTTqa1WkHph6esEFrqQyyOwIMH5uuEfD2MR/m/X/OuGwTbVS4iyXM9Lq8NzOZpUiGp0srT5FdnISLkVDqvpJGkWsSBECcIdGl4BBAaAV2N5XT6T17EfU6ll9WRQaqzGFPlgMUpiagLG0EsYI7FyBgFae3uv2jqen+dsWR4DFv8ONV5oXUlMgm4GjVNh6Nf09sH1zT8whiF1XCQbd5AmCDeT3tOK7wquyVAaYLDS2tY5dNwdtwBf3w4o0jVY1OVtCspAgdgbfWfv2xxPSuKmsnXYZDXMjSQodAZEg31H19YWJ9sVnOhVqMvytbcdZBB6d7z09sHZKKnloG8xdR1ktAixl4mfQXJMRvZjx7hlNWAXlnoSJJPWJ5ekTjDhg9L+guTG9N1dCGnnXUBadWqqDYa9h2+HbGYgYwYta20/sYxmD6zL1MznMMzfiFqHLSUawbqVIVRaAqgjV6E9tsDZKvXq16Zqa2cQYNpJv8ACtsdfhRTAYgEg6rb2uRf2tc4Z5HPClTfMvTdSpKJqsdX8W52J036kki2O1BYobHQaCOKZ8qDSptSFRiBVMiwJ+URJAsoJiRqO5GJMplSKYSS1gSYi++r3637fQJ+D5L81a1QF2YAmBb+qTEj9sOk4miUWqi3mNCgmAYJEid5gm98czLWSfcuhBfxfKVFp/GFaSfMZdenVAIgj0EdNvXFPz/EXYIC7stwTMQTuZ73sB/bFp49xNaVCpRIQ1m+IgyEEhidrsbiOn6YowWTI3N11bA9AAOwJO2On6PwuGO5c3suhVJ7kYUKBIWYYRv9/Qbk4e+Fjk66/h69N2q1mEVF0ggLJhZ2mCNiTYATgThb0jUArAmk4MmSvl7wbfzb9we+G1XgGXo6ahzWqpJKKx0BlXUpclJYIWWyqZi03tum6QELqlM8LzjP8QUFVpNUOoqwldegEBbCbkSYgwRhW3Gc5m6mpqp0AlJNqaAkHSNIlo0gwAdgTveDI0Fq1S9ZyKKnVV0nmcEgQgLWJ/QAnoAec5mAWJCBKYJCUwLKJFr327wet8Io3uyWdtTp03BX81hMsVAQnYQg6D1Y+3THeZ43VdpNRUtEIoUR1EKBO3STYTOG3C/DraMvm3qUfILAujauVVY6laSARC3kgSwF8Mqf/Ufh9Cq1NMipyxaSyoklpswVhcD1I9B3V5EnSVhp8ytZTj+YJKeY7A/zE9Ym8gf7YPqV3jzajEuQAASL2MKvpeNIt2jCrKccSrmK1TlpmrVLaYEBOY6QYtaBtfp1wbmawDMznmQgqOoYXE9NiBItbYxGLY01YrC1yjWq1qAbrB03m+kxcb7GCN99h+OZXMVmbMl0YxZVEMqrAELGkgACQO5MdnGQ4g1WmlV3XmXlVwJaDBADATB7E4IpSNTkQIkQIA7ReMMknuAo1NjcT/LdRY7HboYP+mG2RzBRpT4pAVgYI0/uVIAthfxWvTOZqmkSUBiQZBYi5HoGJjtt0xKKgvsSk9SCWNmue4uI7YAQzxhkFzCnNUtX4lT+asWqKB8Qj5lAv3G0xhNwfPGoD3AB3G0xbvciw9cW7w7xGnSMVEJGmAxvGrqL3IEfbrOEfEOEpl80Go6alNwWXoJINiOkHmi32wjbi9iNWa4two1qOtCBUQWnYg7g/wBv+cVfKZ8MINj9txB9d8ekcEI0/EBbc7fEPQ+/+DHnniDghSvV0fxmY2E3kEdJnBnJQVsBYctxZc1WppWRnK01pZekrBU1XEPABVATO4tN8B5XLspEx6et4JXofpaxwi4NlnbM0UK7uDBBIiQTYXNh03264utUS0mASSbAACewFlG1ht9MCDT4cAsm4ktTM5X85manRiHkkpq5Qu8gGOvXtN6rlKXMR2P+en1xZeK5taGV1rU5mcI9OCsidUgjlItEHYxgXwdwh67gAAtBbSTAJGw9ZaBG/NivS1kvlRGXHh3GM1lsuqUkeUklmUldKkKItAUMSetyMIatYs5ZrszE7dReQNj/ALYfeJuL5tKvlVamnQCCKZhWDQTqINy03wgy8zAuQNh3n+Lpvt1vi9KkQNy+dNOolRAQabagCRFjtbodvr6Yempres9NllfzCCAV0MuoqRNyJj72wDwHN08u9OoACWJSorCQEOm8m0i/U9N5xvilYjN1AjadJ2RNIYA7ETtDb/74xduhqwvzzGjxN5hqmqmaRYGqqoSpi3QgfEGjqD9sOcolNVMaWgwzMdRYxeTfVex7dhhRQzaGnWmoqkPAUQwFli+gMq37WnrjBxCgIqoKY1EwGDIO3KZ0nmva8ED38/LHKSpchndbDOnUUCBSSBa7hf0NxfGYRvxGlPwA+qsI+kkWxmNC7Fa4v5P8krx+X8nfCMvVzDr8XlMfzLwUUTqN1mwBEKfmXDviud1sEVVNL4QNJYLuOxBMdDE374lzOYOlvKJ5hu1oEXAgwDYGfYi2FmVKGDUDKV3Goz2EwBaL72kyL4bLkqFN78+vchuQZVUqyU0/LVje0W0lhAvFgTO0jHVauK9UaAT5TBQosGYwLmIKyQCO4+og4ZQJcmkvmqxjVpAKAfLqAuNj9MD1M2aLqfLKCkWa8/mNTBdZJAnmI274XBj1NY1z3b7heBWeI0mFQ6zFQEBjMxq6e/T74AW4JuNXfcMT+g0j9cEVXLNJ5pb7EzJ95/bA9N4EzHwc333H0/T1x6ZIrLRwTguTr/ls9Tz6iGAANIcEqLnoAVNvW9sJfGuk5lghJWkBSEt8IpzMDYDcRfv3w38K1MqrKlamfMasoRtVlAZdXXqLbfvhF4xqANX0qECllACkD4oJB7GDHthH7weRrJ5am3CxVmKtStV02saaKiFTtDAwwnu3fAGUztNa6u9MPTB/8ZJgrtdheZPTrv1wL4CdK4FCpWFEhzDMTphtwRNiWi/aZmBgnj2XpJmqqL8C1WUGTtMr0vEb/viJ8iMaePMqzpTOXQJlypZaXmUxDsSzyuqZGwnYACN8U2n4fqvT1s9GmrEhQ9SWMbkJTDNGwkgCTh9mOFVqdFK706gpVCdLxb+oEbTGxidx6C5Og9ZxTpI1R2MaVBk2nUPpfEUdqJYqy/h9zoBrIFLQWhoUTG8X9iBh1x7w22XsmZp1yFDEBrknoATuLfFpJ7WwHmFCuyOCGDaGneb7jvOICTEgk8psf5djE4mnoSxfVriNNSV0n4WjrvAm+3TAmYr0xZSSev8ADHpe+L/w3i2UNHysxklqj5nmHJcRKkqdOkRsdxPrijcd4KaDyDqpsTpMyRHytYcwEG1j06gI1QbstlGqaOSoIFRBVXW5EF3Cw6HuFl2EHcr/AC3Hy9QAhS1gNT6h7dbkkemGn/TZ8sz0qVei1Wp5h0KCCpUzKkExAIDAWkkjrcbxFWT8RW8n8umCERSrA6R0IYkyQDM4aG2wH1N0ZlYBh2LWNvaDcziyVs/lq+UFA02pGbPAN5mTAHW1rxa8DFVpuC2kleVYIg2te43kmbbfTE+Sq6Wp/CbHc9vTtsJw9ADOEZ7y6hQ30m09f9jvg/iNFXbWNIL2KRpAIEBtRtBnp26DEOb4pTr0VX8PRD6Sq1EDBl3NpJBvFj6wRthX5WYSAh87V8IQHUbdUN/tIws4LJFxkAPSigIiCASYI6m0zv63/wBsSUc+lBi9QTynT6EizCd4YDb1i8YR8TztWmYajWRgLiojCTPQFRFo7/6C57KcQzahnp1fKQBA9UFVVQYABYC0kxAO/phceOGKOmJNwbNZh89mwAABJJ0iOszAtcnaOmPS/wDt1LL5MFcyFrMQPLQgmQTYlbhQOt5O0iMKvD1Khw+iGp6a2YJIdnQ6ACI5ZNxeBI6Gd4IGZzGpiSwJJuJj7QAB7fth0m3bCbq1ixLGWJPMTJk33Jm17/5ElEmYFzeZbfqLDv8AXpgepUUAieaJMzA7Adv+O+J8gENRWq2UlZcLMdyViepFv16MyFi8P0qNZatKuQkRUVgvNY8wB7BZJHpPQ41wUrXzUudQgW2i6i972J+sHGce4LTyml6eY1yFWJk3BmI2UKRHvhRwvi60GNRg7KVAGgAkGQbgkW+uKMrjpbfAaPvIf+OcrSFG1PSNV1m7iJIi97fp6Yr9HIOaDaXVoUKgAGvSbkAWgzaQBsOuLBncy9dRW+GnEadypgGeU7zAsekzjWSCrNdQWNlSLFm/j2hYHTaYjHGy5YylUOH0LbsWU/wFAeVWV3qpZ2EHm6ieuk8s+mMxYKWToESVZSdwBqv7kSZ3+uMxn/Vx/wCQamJsp4iWq76qNdt5ctIZQYXSFIP9IJm5vfDjhmbfVoRhOmQtJBDG8HWV1z8XLP7XGynCqLMGofmIx0mdQDN0BAiBGxnc32uzr5NaZemg8tygLEMIABIhRZpiJb6DrizI1blfjXniR8QLi1ZgNPmPXqiSV86EXYc5ZrgbHTLE9t8B1mNbM06VZ2ZGUgFdJ0/MSACbCBb0OJzlcqQWepN40KdKtFobcjc2Eb4rVTijGtTqogpqjShCBdjJMTJF9239sauyTWSaaYnHib47w8ZeqUDawqq+oWIaLqw+UgzY3sO+AClyO9gfeGWR/m2CONVmOarNUMOKjEwIBIJFh6/r9cCCCImd4J/h7TvIInt94x2Y8BCyeGOPJltTeSrs6zqJ/pJGmOhBIiPiG8CNf9QcqawqVEJenVUmm8wJBllg9mm2/MN8VtXMybbE9YP8Y9DH+dLlkc/lfwnk1HbzSwbUV1Ik3JH8vQxc2taAGuYTw3IuUaR9Zxbcj4iYsjVAtby/hFRQQI/ilSWXupPrY3xFxPgZo12kAo5JpnYHeSDtAIMd8Js3k2BJAMD6Ez9f1xmWZRlpkC9z0jP+OqWYyj5evllMiwpkqlJgIVkXUQRefljYg74G8H8WyWTbzXd3qMgW9MSjBpkTZqZtcEG49dPnS5lhYgwNgP8ANvTEq5y3YkfRR6A/ti1aGqTDZ6JleF5bMVMzXq1KYOh6i00ZiQyrrDxrJbZg1OZE23BFYGRcKGKwryVIIuF3j+Uk+3vhVwisTUVUF2IGmJJBkQLTcE/cXti7eIWY1SH0AryKiQwQTZAR8V7kzuTv0aN2Qr1JIM3PW3cwP0BGLTkvIzHD6mVqKXq70qmkTIJJuRq2vcnpteUKUxEAkE2H0j/n7Y9Dy/D8q+Sq5igrUiqkyWJIARRUpsswJLk6o6jYWwZER47kKjUKsgkPTZtJB2KkMIj1v6zj0HhHDsrmXWrmcxeo581FEEOxOlkN+Ukr0PXsYoXiJgmYD3CsBAHpv+4+2JMnWuhDEFbBl3BFwQencfTAavgQs/idcvTrmnlzp8umVNSJ8wgkaxeAIGkwIlTE4VUc3CJJJubgD0ue3/GGS5urxAhq1RBUpghQVjzGsH+EWcgT2MbCScPvBvAqSfmuaeYmoKXkFYCsTE6m5TA5gYMgxY7HVS3JRWIuQN51AzH6ARt6D+2JKVdlMqT6ECIPqfX3wX4x4d+EzbJoKIW1LdZCnaImBMi/bCQZkTMjSx7Db/O2HTtAG1fiFRzqYkn6AD2jEh4jVNMJrJpgk6dQBnuR19yMcZPhuYqUDXWmGoox1Opusb8szABGy/64V1q4GkPAsbhp32N/89MQgdF4ZgPQSDjKlYBY5hJgGxvacb8O5UZmutCoyqHUgMO42A3k22H+4n8QeHsxktBq6dLmwVi3wxOqwEwe5+mBqV0QM8M5AZmuUNWF0Eg+XrJgWEASYN5Ha2OOI8Bq0XE7RrEMOVejOJGljGxm4jpiLwxxtssK9RNKEppBdSxYyOVYaQYv1FhgTiPF61Zy7MptZFsqgbCN/W8ybnCW77iBOf4k9V9ZYDlUBNgqgwqgew/ycTcIdlps4VuaNQWASO4JgWM9b3GEIbW2gDmJgHbp9uuLboWl5SHkJBAGohibEgwe+xnc7Y5nb8yr1aCuoZk8sTlV0EFWdyOgkqukGBvIMjrO/TDnJ8LNMIlMkBBAUmJJJ1HYnm7dh9leRcUhoApIikFYkkWI1G1zMA/ucOOGZBqd3djYgEdDY9t+vXrc45HaclcNr+wzdAFbh1fUdNVQOw6Hr8wvM9MZhhmuJgORoBg7yt/0xmKVkn5oS2dZd+Ty6J0hVuFGljYyQBYEwIsZn0jA+UOqmGKuFWf/ACai5VTJM7wRew3BgdpK2cpJT5UBDtB0MJLGTqcn4jPqd9owpr2AQrGiToLLDEyCvLzzMCYG/pjZOOrZO31Zoqwp8xSFRmak6FEVmOgguSbCVtO0zOK/4oaQCOULFuqA/CCDtt2/th2mYHnL5SPaHqHWxVBHL6mIJhRYH1wnfKqtCoa5k1SYboT0M7iwIja033wMLUJqa5fEqlHcb+GqmSrI5qoy1grliuqy3YtaYUSU7wV+lHGYuTOkdANxfp/e/Q/Sbw/xM0MyjBvL0tDMBqBUm8gHmW23WME0eAO9URUoKrkxU1cisBOkwCR6SIIi/b0kGuK4MVgywYiNQEi1vWO/qDGMJgdPa9vY/wBjhp4l4SuVNALUciokkMhUWj4SLEGZkfXvhQlUsIg/U/YA7HFqd8ADuvx41aa0qyIy0xpHJzgSL99Qj2P7C8T4GrVAuXrJVRzKiNDidlbVy+liJJEC4OFlZzbaBNwN+vW1r7HEbViP26yR9oH3xTlwQycSA6+FmVnWtTq06ixpLKYPcXH13wEfDDGoEAhd9TkKDPqxAH1OG5zrTJa4iDqkQNpN7jpjebz1Ws2t2ZmiAzyTAtM2P698V/pnd6iAvDuF08sWYkPVHwkOpVR1Ig3bs02vAOJHcsd7CDc7W7CLn9BjlhsGYidhuY7+k4wVAVf4dIIt+2259PrjRFUqIG5vh1QUPOZR5JJCNI39p1CbRaBbvGJ8lUNOnUmm+poQAkgCVZpNr/IQJt64tHhrxCKHC2d6NN0Wso5jzVrBgLg3Qwe0CN5IpPG+L1K9R69apd5IVegMAAewAH0wtt7BKz4vqTUEmWHbYTNsC5HMkkSQJ/cbexO3374zMuHYmIH1NpO/X0xzT4eTdNLD0NwfYwf0xW8lMA5yuY1HeJHtDf5f6HBvDeJ16EmjUdSLOAeVvddm+o2OK9SbcERMb9CO3+f64Y082wkyARYjqR/qBixTT4kLWOK0q9HTm2qeaJKVdTMIPyFbwB0t9sD+H+H5dlV8xmEpQ0im6TqA7kNF+wvhEKyqCBLT+npP6/fHFRiPiI9B/kXwdPRks9LTxzlKiGkFTK0wRDItSHE3EU1RgCLHUevXFA421M1qn4YL5AY6eYm1ttYB32EffC1X6yI7dcb82Lqfp1wIxUeAW7HvhzO08sXqPSNWoseVDaVBBMsSDJjpAvgh/F+ZZ6jGppL2K/FA/hUNMA9f7YrL1gZIJB9cc1cyeo2iN8B6eLIHtVgxAiLxft9sDNXDdCJMxv8A74EYs3wyTM+uGHCuHPUempGnUbMdrd/r++KsmXbYiXUf8F4Q5p62XnmFlovJH7giLYe5bL5wqvloV2P5cNquLElAZMgyLi9jEYbeFfNoqVq0qLx8xp8wHQGZt63w3fjGYvpWnTGyhnVQfUG/9vYYwaIylbZbHTyZWs5lMxllpvXpMGqVJITmA0iynd9OksfeTGHWWzwNQ0edZhQQAdh80GR07HpaYxNVy+crMA5LKQDqpvTYqZP807GxHbqDGCa3CatMuxDOGIOr5r2I+H2gg9h0nGDteNN2k+HP+hZxXE4pZTMR/wCcj08sn9Rv7wMZgvh9FWpq2+qTJJBuT/NjMZ12XK1aj9hKKlwTjOg+WzKzEEBBTgmLwbwRE9CfXB9UK7chWVEhTu4I1gTYx6ieojEnDkV0iBqKBWKqBaJgxafSbg4Xpl3NRQlamsGGXTMjcX5RMR2JmOs43ZXDW9XHv++xf3hOWyiHXUbU1QiWXdUKiymmCNiT+03jFfylfU1WnTqD4ORaoPKDIbyxsBA2M/ScWDNFqTCpTqao5GWFCGZOoLqBEARvcg2wkHEtTrX8oVXAKh6dzpBsdrGYETt3nFEVs/P3EkUrO50EpFuWDcbrIuAYFoGD+H8UqU2VqVQqUbWpEWMAHfvAF/7nAebyZNTSTzsxhVg6idugAtAmTgapSaiT6GNxaRt9NsdrBkUUkysunF+NPnqGmpUpo1NtS0yAqEFROhoJ1Eg8pIFxG2N+C/DD5ltdQAUmVtAZiquw5QJUEmD8ttsVGhmYiLEEEf4cMKHFqyU2prUby3nUm6zubdDbpGNaW3skvqScXy9TLVXoVYRkifLMgyAep6jpb+2IKTllLqreWsaoSfuRHqe18GZ/iaVwvm0KdNgF1OkguBZhA5QTvMWxaeE+OMrlVWnQWtSo6yX1BWiRErzEzIXeRvbEc5JcCUUT8ZbVNrgLpiPXfDKrwTN/hhX8ioaJGtqhIAjvA5iOsxGM4geH/iKdRDXemXZqoOlbbjTZYudvthzxXx5KotDUqIpVaVYGoHiAsidNotJPt0xHN7UiUL/+nzO+fHlozU9LBwALIbG7GBPwzMwTF8PfF/EOGq702ywD0eWnToAKrbHnZQBvaNwA25OKJmeNV3adeg6CpNMCmNMzEIB98KzWUXBMnbAabdthsPzOZDACHCAkqpJN2jV1gTA/TAOarSYVYv7m3+DA1fNkzzH/AHwz4NlQSWdtI6Gbj12OKc2bStgENPL+W0lZCqdXWZPsbTE+33YZXgQrGQppqRABF269vmH7b4uOU4VQdOWowYgjUsmLHpaRbr2HXE6+HalQLUFdKjAqVbT5dwSIIGrcALv3tfHKfaU+dMbYonF+FFC003VVjSQNQIjp9RHrbCqrliCumbwQGEGPaP7Rj0TxFw+qyNpDeZKqXUyAuq5HNa5PcwDtOFT8K0sNdI63JYOJkQBynffSe9uloxdDPUV1JRT6gdLFSob7H2Ox++IWq9d/e/74vnGKLU/KUKpSplKbMrDl1EXI7N19YxUmyGmqUZLRKkSZ3gyNiQNvQ41LPWzFoWPUvPXGvMm/WcHnhp1aW5LSJO4gbG18dUODOQCTEjYifYHeJw3r00EXh5md+8Yno0GOm3xbf50w6y/CWp6BAB3cuVHsqidhuT7dsNafC6Csr1WVSBPKZsepGqN+x+mKcmagpFP8pwQTYA9pn6+8Y9HyNNM2lLSCrU6Da5gEsSg1ADYQGMevviLKeHjVrBFQINJh2vt0AB3j12BxYfCnBmo1a5c0yRTKldAB6EAkCSLHcne2Klli6ZGlpZBw0VFjcdGW7AHoRb4T+hwUvGOfyxUGv+G0/wD6kTjMjw5iU1IiPZWAYsGVoAVp97EiZicaZfLzb1Sk1aacgvMyEnaBpEwqySZOMuOCktV118Sl4E5UQ10Q2NMLeZQBDN5NhHU7g9974Y8OzgVuTNZhLQEYAoPXlufqOvthWHV1qRQKF0sygNUhhysATfYgk3tcY5qZFUotVdqhBAKgqQQN/lY7xF+/S0rHKk97vz0/I8YTjzHbZnOz/wDlUz6wn90B/QYzHVJ9ACqmkDYMskdby8zjMdNRm1x+5fYFkSWHIoI1ANOq5BA1EyLRIm8+xwHlaYy5dHVCC+ssxjSQCZErLTEAjr73LpcRo02UJ5vMZHLCkDrPa0yfTA/FqqM8tTJdYUh2B81TuoIBHYzaJ6HGDLjuW+ya67hb5BnEXqPTTQ9PQSASaZJUgxMzfTZYIF+uFOdz2pGVAA2swoNpUgFg0Tpkj9egx1xHiI5aJDlqek1yqqxtst7GWiI6RF8KsoK2YzBWldXJKEoiliBzRa45YkweYC8HFOPA358/0VNWKEyLLz6SXYgLpuIuSSSJusEQeoE3ODuE8D/FeZSJVVprOlDPMCsA2gzNz/L7nDbO5yi8UV16VnUTqBP8og3iJn1HriCnwipReUYI8nS2s2bozMerHoN9sbIta9LBXteBV/8AsTOleoDpNEnUuk3Ci8dbwSDBnCulVINxb9/UYuWVp1VapIdyToMHWxMbCJJN5gTHXANXJnSJSKZjSjU+VFCgEtO2xiLyxuL41wy1sGrQhp5tZkmTFv8AIxlSsJLPvAIUGx/ztgnOcFHmhaQ0A9NWoX2IO4kCYvuN8J2oVEYAqZJOmfqJ/TFkO1KQukNqVACWbfop6YGqV9P9R/T/AHxDUy9RTcXmBP8Apibh3B6tU8gn+baOhMnYDFnrk+BNJBmiykKdS9ZIifUTuMCvWNz22t0xZz4br0VP5ivb/wAaElZ9ZEGBPSZj1xrLcHAZTUJkjYAASbbadwDMHGaXaN6YqlfAG/8Apqqq648xYVpS/KfmAtMbGNiCOhxYOBcKUfCQ9NhJJBG0WEr0BvPY3tgvw35ig0iYpAEnSYdWE3pkdbAsDAIPcTh5lcujPqZEZkWRUA0s2qxBixPLJ9x2Jxlk5TWnrzLfVsXZmrqtlkCurhmdY6GOYReJbb0nDyvnGfLrUphVqTFVd4GxIj4oaPofQYS6GNV/KlH6A3Um1iTv3t9MarnMIyeVqJbSxBKcog6oYEAEyBzbk2NsZsmJxl6tU/EWUdw6lS8qlUcXcgalJYA9SYJnV7WmcLgBU/LTWiqBAgKQJEktMTA+IDrGCl4kGqoWU80glrzzQFuAW2mN4X3wTXq0mdVdl8xZFNU5NSCeSCYaO284sjCUZaedfsOmA+JQwGXCAFPwlLUpRWIWCAdZFv4fiG/rOAcllGKq9KmHDnRBViQo5qjIok6RIGxHMAYG1p8VV/MytOhTQCaVMuz2sAYp6QQZG5B2nAuU5KYpstMUqcwXUc0KdJ5hEmTJB6n1jRmnDHTe7/gFUKMzwamQrPA3LRJ1XB2vBIPT1xsZWooFcGnUTUVAIkDXpZSLLNrAme2DhxHRqlmOiFK6hp2BHI89Y6D3Nhg3J59AD5jUlVlmolIFSFOx1AgSAZAUH3E4px5Gtm/oNEH4pksvSoCvVTS5cSAJAv6i1yBMTOIhodFNMGSYGhuon4oU8pKkdp2nbDPMUdZajphQo0aW5ShuCsiIMkyCTNsK/DPENbsmh5UsYU8oWRtJBNwP8GM+eWptrjESW+6JKLHykc6g1NovzERMjSoFzf8Av2xaKNUtTNUKQzFAV6iN5H2HsRhQ+ZVagUgJcagYklgYCgbS3U73jcHGv+4E1fLyyqWVtTqRpAEfED1nYx74pjmlpca4rz58CLcOrVlKmFLadIhQDpMTJAvC2v033wuzNZM2s6QalJtRa0siyDc2lT8QI2uLxhtmnhWNULF1BAmJJgyRb6TvNsZxCjSfTXoHTUXqFBKxuCYIPpO/WcTsrq9Xx/Pn5DITrww5ljU0BSyKoaCGXSSbACDO3YxgzN5UgKrMWMgadI5oAG0EbDb6YsWRKmlBI1MJEDTbbaf27Yq3FFfWlJ+aI5lcSOknYgHHbxYcOlOKvvBdsd0uElwGMye2NYQHxWlP8vzWOm1ha3TpttjMXaA2CcN4eoVVVdR0lggkkzBJCztEX9MOTljTpPUzBXy1UEFGCtEyAXkEAAER6nCjiQpgmNehGIqa7aRDADVK2JEAz1O8xg/hiGp5fm6Hc0w9NTdBEGYCxbUo3Peb45HaMmqGl15328940lQPl8m1EKaMKtRvhCc5MSg5iJi8zaenXEVBvzEdSUzFFtZpMV+EEWtykRvpNidupa8WyoqIoq09boSAxGmSPmUqLSem2x3xXc7RpqrjLhoBl2LGbEhY6i4NrT3OK+z5VqUmrZVe4ZRrpSzFeqDpRmDKqjUW1ASouQIJPva4xDXWmXqBqmtYFSAdR0kmwUCCy76jMWtgTgtCu6rUYcu5EbgXnci9gYnfftYKGdQIUcfmq2kEgSwMmFn4SdjMXW3TB7Q4qblC/wADcAfJZUsgqJTZZDMtNmgMejGVIIMWuLX7QnHCqjhXOnzWsY1CJNwVNoAibDc+mHeX4hU8xBURucE01kNyzaRYDliPYnGl004ZSAq6r6oHMYkkAmZJJAkYp9fKLer4c+v7gUhFRpCkxWEJqdde8fqP0NzbEb5EqsIrVDrJX4dWm95NrbRAPMO5w1yNGnXOuilRvL1KDTYibncssHvI7+2CMylOjTJYCiVmQHDkEzuVsDvYTF9sXwhL3+nUZR1MqdThQpsWqILgQFNl1Ta1jt07DHGUoJSJqB6qpsaYhhJmY9wCQIBm1xixOiViDT1AMgIRtj01AXYGQdwJn0xDkeEur1G0q1gGXXsCBE6tMEcu/f1GNXrKi7959OJGhVW4aDR/EaW0wCGYQIMAXv74NpIZpKacKQpfquk2gx02MixvaLYdU6Yp5eqmt9I1ahpA0kgmAIn1Jk9cL+IcPFJXdXfytIiXYkEyJBuWAVutrnoIxgbTdfIqSsVVayrUWNGuD1I3Y7GZjZYDbdcEZbWSwFZKa7uipq09+dQCs2EqTg/iGWptSStXKuSRpLKYvaLSdxGwJwUvDkN1IJYEmn8pEwTsdlB9JxZHtVK0ixSaIuEIiuzUzrRgRIciCTMkNDbiJA++G+UzFGnQAYMZBtUFyCTZuWWUSb3332wozeXOmppTRAC0212GoSLiQGBAExsbYOrUqlWmuorqkEQdQYAgkTpA1Qp9Gm47hr1klvXXcLdvc4TPlUaFNSIPlzJA0yNjIE9TabQJnAVDNgOqJSDOrEmtoAgXPKAJ6nmMk4iylV62Y/D5lmd41IiMNLSYiAFBixIi0jFj4f5VJ1QAFqeo1q0kc38KCSdIsMX6YQUprz4A7wep52mn5RgmgCyORDMdXx7Cdr9YOEGU8PV6pr0SY0p5gpaQVcqbKDNxNrQdu+LJl6XnVDWTTTCgoymZJBMGNULe0RsfsXwqufxCvqMhjTqKRsGWVKkgGC4B+v8ALgQ7Sskkktx+JSslSakRVRjUAIlBbSR7iY0k7+1px3AqspFPQzEgU9lCmATttMiZF4iMN+K5NqdeqUSpWPmMSoWFRWOr4iYbebfa2FtXNA0KKU4apJnSCSJPNadUXmI6bRtdlhGUbT4cSSTDKGYqU6Tsqn8saqawYEDnQkeg1AmNiBvg7geaNTymATQ5ICgfKwJDTYqdp/8AkJM2hyHB6lNqVLzqflkyySSdYUsYixGvSZjZj6YkTglbL0WVUIEFWKOCFQfMAATqMn137AYyQhqhq6PiulFfIgrZlWBVxUCMulBNi0yLgz8p3m0gdsd5Kjlwzl1KM0kBtgBCsFNzss6QbzIiRiCjmfK1KtQOWC+UumBq5REG4vEg3GrrONZrKV6wq06gUgwA4Iu3xRaQGgEao3xQlXOl/XL7hXAd8S4QADU06m0jkDswYMOskARynsYPfAfDi9GKaUnpxBbSVtF7LqIIiBYbAntgfg9DMijTarqYLZQT8mw1AgEsNp9o2w3FTSArjVFMtUYsJXV8Ci4vE36fXFuZ45JqHBLqOdivTzDhUQaqXMA+pWM35DMAyI9Rscaz1Oi7xV1BpPUyqtaIsSpE3j64SrVeqxFNfOUaQxB0ugBNwDFonbtucZl+MVKbw4TMUhJSRzDoVDTIMiNxOExbKlJxa+K+PT8cgNIbedS+R1K9D6fbGYXPQy5v5uYpyAdBglbbTjMdFdsa5r5/wTRHyxiHp6HRzEfEzU5BI5jOr4gCQZ6RhbS1SK4rP+SpGpwADIEqAQCSAJuBEYKp8QpPTNWszJTUwy6JgAb8wIi4Nu2OM7xGmlCnRWk1Wk40oyEkf/KRyHrMY5cMeRwc0u5/IUziVZ6YouGepTjzdhAndYi4JMjtaRiTieRX8pSGR2J0vH/jjm5iLXuCoNyT2wdxGlH4FSpblYMFYwNKpeADqIvHr64XpmG82q1WqjhgqqgW6sDKyQSC0TMelhi7LjistLbmg1uBcHfVVVMwQTpJ0adMCTJAnlWWgdSR10zg7JcAWnmxVD2uVWeY2IF5BMA7X23nGqORfMMSKplWkyDAO9ibGD0EYY50FMu7GBUAKAnpMT9J69pw+XG404vZqnS88QyTVIFzlJqqPLOhmPy4LAQYvqErfvGAqWRpsUU1gKYjSrLewAYN8SgEgnlN5E+qr8XSLP8Amu7U11S1kIi4sNJlhFvSO2NZlFqBqSoyVGIEgRIgE6ZYCwtE7k9sLjWKtKi9t7YkVHkgzjniCtyLRijQvDKAGdVtqP8ACOu0kDcXGA+F5JKiEV9OtnLcuxEQJ6hiCWtsAJ7Y4TLGjsvnuGFhcAxBDHuva22+GGQr0JqMwFSqgEm5KsQZm5mNrQI7DGqGZNe1y+BZQciLTOqSqKg+G+qOgkkwAABH73xPl6QemdYDUnNtS7rAMEAXJIncxPTA+UzVasOQsQJi8rax+LlA1yJgde0YJbilOksVAatRRJFJQqqDaxA1H3G+MOaCyybi6735sVqzkIgEDSdOlSouYA5fiiCNhBnAHEq6ASZajcMAdpne0dfh9OpwdS421QgJTpKNxMsRvO/X3747pcVqBgqqjReCAAB1JsAJv98JixxTqU/uLDGnzEvAKT1WqNSny2OlRAkRtEyGEdZ77YMrZOrSpEVH0mGGlAGkWO4mJI62wZmfExmCjhY9InaFMC/pg4wyyzgsAeVgBMiD7kC0Yvlijd1ar7dxbpoVUeHvVVCsK+oGApkwALjYzB2GCOOZV9Couos3xlSoFNTuZPLPQdIJ6xEIzNYK1PyiKekgmPjaIgmwi0RttOKjmOKVAUCU3VqkEgVCAs7KACASZkwPmi8YMOzb9/0/IlNFmTOU8o1PQVqVaoINXSWZViTeCJY3PXEfDVUCs6NTVWA0QAGlSdQOqD6gao5vTBPBFotmGFaQ29NWIgkhpsPnA39/TFeyCVaVeoXcgAmJOqw1GbgiIFiP9sGak/Zjy+vO/F/wRdBnkC6N5VYflXdSGgHUN2IEiJMdvpjutXYlqiCnDrCtCq4KmSvckNAN9ja5jEAzasABzOwDa2gi5IaSSNgJM2GC8lRWq2klGURUBI+MDVqMKCZGqZA7nYWt7N2eepydIamtyWnm6nnHQ0tVBkg2QiLtA3hQPcxGIKFUrmmWo1NmKgKxs83AEDuLdentjKGReqKjLrhE1MZ7i0jsI3PQGMIuIcMKOrVNTNAmDOkR0KzB3A2iBbGn9LFput3x89AO7LBx3kCsF0VUJKhLhRBJJjaVAg/QHpiXwx4/p1UiurIb8wEggGJPb6d8K6vCvLV6r6mqVDMEljy7KLdWgfT2wXwnLUlpoWARFotIYKRFi5kSLyLEzfvOM8HLBBKrbYrTRBUzVGvXrVKaadWmkNUhGJPxNFlYwIPaIvfB9PgrLCTrHzKCVWo5+CCFkECCSLd8JOEZRy3nNDJUBL0yuqDJMATygCL/AKWOLbUAoZXzyw11JFPmEBT/AAkkLEXBgfFfAniyTytLZceH2894Rf5TZerUd6n5CjmQCdW+ki8iZ2623viuVuIVM41VhT02vfTpt8DbH953xYuG5zUDTp1KZCnlTTqG3S1xfYTgLMZKjXqEZha+XrwdTQTRqQYmxLJ8ptthMDUrjVfQeDT3KxlaoWvT8uqym2rSspHWSb6bfSeuLPwnKeUWapRLl4LFIME7SCJvG/reMScR4H+R5fLUqEESoFx0g6Y2vHuMVOi1WkqydLBiLlpiRsdhAsIj09Rlgp7RfiQ9HqKxMqRpNxybDte+MxTU8TLTGh1UsOrVGBPaQCOkdMbxh/S5OglFn8Qf+kOkG3TFUzVZlrUVDEL5xsDAsiRb6n74zGY6uH/zR8JARZ+OORlKZBIIrNBHT2wFwGkpy2WJAJNYkki5POb974zGYy5ffXjH7DdC48PY+QT18s3++EnCz/8Ab3PXy3M+sG/vjMZjb2rgvEMiqeIlAy9Ixckye/N174WZWu05ptTT5ovJnad/fG8ZjI/cl4v7oD4eep6XTpgaCAATSUkgehxS/FDFcymk6ZoNMW3KdsZjMacnEf8A1LFx5inD8uqHSp0yFsDPcDfA3DDar/KBHpzEW7WtjeMxzu2cI+CKsnImrDlB6kLJ+gP74T12Out/Sf3GN4zGaI0PdK1wWuypldLMNTvqgkT8Bv3uSfqcXbjAinTi0lZjrzjfG8Zjs5eDGjzEnF6rfi6aydJVpE2+EdMFcDUGiGIloB1HfZTvvvfGYzFC/wDn8EFcBdH5xb5jUWW6m4674jj8+j/TU/So0YzGYmbiJIe1VB84ESARH2GAUrMKVIhiD5YuDf4hjWMx0Oz+7HwGXujJaYV3gARWIECIEbD0xn/t/wBQ/c/6D7YzGYv5sHIbqPyVP8x/d8Vuug8vM2F6l/Xff7D7YzGYRjIaZ7Yf0j9sQ+JnIpZcAkAZdYA6X6YzGYrwe6GXI5y3LJWxlbixxvhajVUeOc6ZbqelzvtbGsZgT90hZGc+YRJjQTHTpjyyq5/FRJiXt/8AHGsZjlYvffgv3Kolz4RlkahTZkViVEkgEn643jMZgTb1MNn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8" name="Picture 20" descr="http://katyaburg.ru/sites/default/files/pictures/zabavnie_jivotnie/zmei_gadyuka_foto_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071942"/>
            <a:ext cx="2738457" cy="2053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000760" y="621508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гадюка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Чеснокова Дарья Михайловна 267-752-725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202</Words>
  <Application>Microsoft Office PowerPoint</Application>
  <PresentationFormat>Экран (4:3)</PresentationFormat>
  <Paragraphs>97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«На суше – как дома»</vt:lpstr>
      <vt:lpstr>Животные </vt:lpstr>
      <vt:lpstr>ПРЕСМЫКАЮЩИЕСЯ</vt:lpstr>
      <vt:lpstr>Слайд 4</vt:lpstr>
      <vt:lpstr>ПРЕСМЫКАЮЩИЕСЯ</vt:lpstr>
      <vt:lpstr>Слайд 6</vt:lpstr>
      <vt:lpstr>Хладнокровные</vt:lpstr>
      <vt:lpstr>Ящерицы</vt:lpstr>
      <vt:lpstr>Змеи</vt:lpstr>
      <vt:lpstr>Крокодилы</vt:lpstr>
      <vt:lpstr>Черепахи</vt:lpstr>
      <vt:lpstr>Слайд 12</vt:lpstr>
      <vt:lpstr>Слайд 13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суше – как дома»</dc:title>
  <dc:creator>Даша_Че</dc:creator>
  <cp:lastModifiedBy>Даша_Че</cp:lastModifiedBy>
  <cp:revision>22</cp:revision>
  <dcterms:created xsi:type="dcterms:W3CDTF">2014-04-14T18:13:46Z</dcterms:created>
  <dcterms:modified xsi:type="dcterms:W3CDTF">2014-11-08T17:36:24Z</dcterms:modified>
</cp:coreProperties>
</file>