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6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50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48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0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3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01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2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25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17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7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7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896108-00FE-41F7-A24D-ACA4B53E1527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F3538F-3BB4-4AD7-A105-569A1160A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izza-gotova.com/recept-testa/drozhzhevoe-testo-dlya-piccy-2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5311775" cy="20574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Урок русского языка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</a:rPr>
              <a:t>6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75" y="121920"/>
            <a:ext cx="6627676" cy="65401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2057399"/>
            <a:ext cx="5311775" cy="472657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Тема урока:</a:t>
            </a:r>
          </a:p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«Заимствованные слова»</a:t>
            </a:r>
          </a:p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Приглашаем в пиццерию</a:t>
            </a: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Тип урока:</a:t>
            </a:r>
          </a:p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Комплексное повторение с элементами развития речи.</a:t>
            </a:r>
          </a:p>
        </p:txBody>
      </p:sp>
    </p:spTree>
    <p:extLst>
      <p:ext uri="{BB962C8B-B14F-4D97-AF65-F5344CB8AC3E}">
        <p14:creationId xmlns:p14="http://schemas.microsoft.com/office/powerpoint/2010/main" val="34177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93811" y="1388533"/>
            <a:ext cx="3718455" cy="3671147"/>
          </a:xfrm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Приятного</a:t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i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5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  <a:t>аппетита!</a:t>
            </a:r>
            <a:br>
              <a:rPr lang="ru-RU" sz="5400" i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5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2266" y="1114696"/>
            <a:ext cx="6592995" cy="4615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293811" y="5138057"/>
            <a:ext cx="3718455" cy="331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Buon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appetito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!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399" y="722811"/>
            <a:ext cx="6241816" cy="775063"/>
          </a:xfrm>
        </p:spPr>
        <p:txBody>
          <a:bodyPr/>
          <a:lstStyle/>
          <a:p>
            <a:r>
              <a:rPr lang="ru-RU" b="1" dirty="0" smtClean="0"/>
              <a:t>История пиццы</a:t>
            </a:r>
            <a:endParaRPr lang="ru-RU" b="1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7" r="28627"/>
          <a:stretch>
            <a:fillRect/>
          </a:stretch>
        </p:blipFill>
        <p:spPr>
          <a:xfrm>
            <a:off x="7654834" y="792479"/>
            <a:ext cx="3709851" cy="522514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5399" y="1497874"/>
            <a:ext cx="6241816" cy="43187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История появления пиццы уходит корнями в глубь тысячелетий и является почти такой же древней, как вся история человечества. Как только древний человек научился выпекать лепешки с начинкой, это уже можно считать началом истории пиццы. Действительно, практически все народности, заселяющие район Средиземноморья, издревле пользовались способом выпекания хлебных лепешек на камнях над слоем угля. Лепешка сдабривалась оливковым маслом и овощами по сезону. К тому же, в те древние времена подобная лепешка была удобна тем, что одновременно выполняла и функцию </a:t>
            </a:r>
            <a:r>
              <a:rPr lang="ru-RU" dirty="0" smtClean="0"/>
              <a:t>тарелки.     Историки </a:t>
            </a:r>
            <a:r>
              <a:rPr lang="ru-RU" dirty="0"/>
              <a:t>до сих пор так и не пришли к единому мнению о том, какой из древних народов может претендовать на звание изобретателя этого знаменитого и популярного во всем мире </a:t>
            </a:r>
            <a:r>
              <a:rPr lang="ru-RU" dirty="0" smtClean="0"/>
              <a:t>блюда.  Прототипом </a:t>
            </a:r>
            <a:r>
              <a:rPr lang="ru-RU" dirty="0"/>
              <a:t>пиццы можно назвать лепешки, выпекавшиеся еще в Древнем Египте около шести тысяч лет назад, когда там появились дрожжи и кислое тесто.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4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031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Рецепт – способ приготовления чего-либо.</a:t>
            </a:r>
            <a:endParaRPr lang="ru-RU" sz="2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298448" y="1872343"/>
            <a:ext cx="4718304" cy="39981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    Рецепт </a:t>
            </a:r>
            <a:r>
              <a:rPr lang="ru-RU" b="1" dirty="0"/>
              <a:t>пиццы с </a:t>
            </a:r>
            <a:r>
              <a:rPr lang="ru-RU" b="1" dirty="0" smtClean="0"/>
              <a:t>колбасой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 </a:t>
            </a:r>
            <a:r>
              <a:rPr lang="ru-RU" sz="3800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sz="3800" dirty="0" smtClean="0">
                <a:solidFill>
                  <a:srgbClr val="C00000"/>
                </a:solidFill>
              </a:rPr>
              <a:t>Ингредиенты</a:t>
            </a:r>
            <a:r>
              <a:rPr lang="ru-RU" sz="3800" dirty="0">
                <a:solidFill>
                  <a:srgbClr val="C00000"/>
                </a:solidFill>
              </a:rPr>
              <a:t>:</a:t>
            </a:r>
          </a:p>
          <a:p>
            <a:r>
              <a:rPr lang="ru-RU" dirty="0"/>
              <a:t>тесто (</a:t>
            </a:r>
            <a:r>
              <a:rPr lang="ru-RU" dirty="0">
                <a:hlinkClick r:id="rId2"/>
              </a:rPr>
              <a:t>быстрое дрожжевое тесто</a:t>
            </a:r>
            <a:r>
              <a:rPr lang="ru-RU" dirty="0"/>
              <a:t> </a:t>
            </a:r>
            <a:r>
              <a:rPr lang="ru-RU" dirty="0" smtClean="0"/>
              <a:t>) </a:t>
            </a:r>
            <a:r>
              <a:rPr lang="ru-RU" dirty="0"/>
              <a:t>– 250 г;</a:t>
            </a:r>
          </a:p>
          <a:p>
            <a:r>
              <a:rPr lang="ru-RU" dirty="0"/>
              <a:t>томатный соус – 15 мл;</a:t>
            </a:r>
          </a:p>
          <a:p>
            <a:r>
              <a:rPr lang="ru-RU" dirty="0"/>
              <a:t>подсолнечное масло – 1 ст. ложка;</a:t>
            </a:r>
          </a:p>
          <a:p>
            <a:r>
              <a:rPr lang="ru-RU" dirty="0"/>
              <a:t>колбаса – 200 г;</a:t>
            </a:r>
          </a:p>
          <a:p>
            <a:r>
              <a:rPr lang="ru-RU" dirty="0"/>
              <a:t>кукуруза – 20 г;</a:t>
            </a:r>
          </a:p>
          <a:p>
            <a:r>
              <a:rPr lang="ru-RU" dirty="0"/>
              <a:t>лук репчатый – 1 шт.;</a:t>
            </a:r>
          </a:p>
          <a:p>
            <a:r>
              <a:rPr lang="ru-RU" dirty="0"/>
              <a:t>помидоры – 2 шт.;</a:t>
            </a:r>
          </a:p>
          <a:p>
            <a:r>
              <a:rPr lang="ru-RU" dirty="0"/>
              <a:t>твердый сыр – 200 г.</a:t>
            </a:r>
          </a:p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Время готовки блюда — 40 минут.</a:t>
            </a:r>
            <a:br>
              <a:rPr lang="ru-RU" dirty="0"/>
            </a:br>
            <a:r>
              <a:rPr lang="ru-RU" dirty="0"/>
              <a:t>Калорийность — 200 ккал.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74" y="1672045"/>
            <a:ext cx="5176346" cy="3770811"/>
          </a:xfrm>
        </p:spPr>
      </p:pic>
    </p:spTree>
    <p:extLst>
      <p:ext uri="{BB962C8B-B14F-4D97-AF65-F5344CB8AC3E}">
        <p14:creationId xmlns:p14="http://schemas.microsoft.com/office/powerpoint/2010/main" val="32528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3811" y="687978"/>
            <a:ext cx="3718455" cy="757646"/>
          </a:xfrm>
        </p:spPr>
        <p:txBody>
          <a:bodyPr/>
          <a:lstStyle/>
          <a:p>
            <a:r>
              <a:rPr lang="ru-RU" dirty="0" smtClean="0"/>
              <a:t>Ингредиенты пиццы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931817"/>
            <a:ext cx="5470525" cy="4990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293811" y="1576251"/>
            <a:ext cx="3718455" cy="3893218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rgbClr val="C00000"/>
                </a:solidFill>
              </a:rPr>
              <a:t>Фокачча</a:t>
            </a:r>
            <a:r>
              <a:rPr lang="ru-RU" sz="2000" dirty="0"/>
              <a:t> - дрожжевой хлеб без </a:t>
            </a:r>
            <a:r>
              <a:rPr lang="ru-RU" sz="2000" dirty="0" smtClean="0"/>
              <a:t>каких-либо </a:t>
            </a:r>
            <a:r>
              <a:rPr lang="ru-RU" sz="2000" dirty="0"/>
              <a:t>начинок на поверхности . Некоторые авторы считают, что </a:t>
            </a:r>
            <a:r>
              <a:rPr lang="ru-RU" sz="2000" dirty="0" err="1"/>
              <a:t>фокачча</a:t>
            </a:r>
            <a:r>
              <a:rPr lang="ru-RU" sz="2000" dirty="0"/>
              <a:t> - предшественница пиццы. По способу приготовления она почти идентична пицце, но только без специфической начинки. В нынешней Италии </a:t>
            </a:r>
            <a:r>
              <a:rPr lang="ru-RU" sz="2000" dirty="0" err="1"/>
              <a:t>фокачча</a:t>
            </a:r>
            <a:r>
              <a:rPr lang="ru-RU" sz="2000" dirty="0"/>
              <a:t> считается старейшей универсальной формой пиццы, которая была обычной пищей для крестьян и воинов </a:t>
            </a:r>
            <a:r>
              <a:rPr lang="ru-RU" sz="2000" dirty="0" smtClean="0"/>
              <a:t>древности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1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611" y="827313"/>
            <a:ext cx="3984655" cy="2029097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>
                <a:solidFill>
                  <a:srgbClr val="C00000"/>
                </a:solidFill>
              </a:rPr>
              <a:t>Топпинг</a:t>
            </a:r>
            <a:r>
              <a:rPr lang="ru-RU" sz="1800" dirty="0" smtClean="0"/>
              <a:t> - </a:t>
            </a:r>
            <a:r>
              <a:rPr lang="ru-RU" sz="2000" dirty="0"/>
              <a:t>т</a:t>
            </a:r>
            <a:r>
              <a:rPr lang="ru-RU" sz="2000" dirty="0" smtClean="0"/>
              <a:t>ермин </a:t>
            </a:r>
            <a:r>
              <a:rPr lang="ru-RU" sz="2000" b="1" dirty="0" err="1"/>
              <a:t>топпинг</a:t>
            </a:r>
            <a:r>
              <a:rPr lang="ru-RU" sz="2000" dirty="0"/>
              <a:t> в современном кулинарном лексиконе появился относительно недавно. На английском слово </a:t>
            </a:r>
            <a:r>
              <a:rPr lang="ru-RU" sz="2000" b="1" dirty="0" err="1"/>
              <a:t>top</a:t>
            </a:r>
            <a:r>
              <a:rPr lang="ru-RU" sz="2000" dirty="0"/>
              <a:t> означает </a:t>
            </a:r>
            <a:r>
              <a:rPr lang="ru-RU" sz="2000" b="1" dirty="0"/>
              <a:t>вершина, верх, </a:t>
            </a:r>
            <a:r>
              <a:rPr lang="ru-RU" sz="2000" b="1" dirty="0" smtClean="0"/>
              <a:t>макушка.</a:t>
            </a:r>
            <a:r>
              <a:rPr lang="ru-RU" sz="2000" dirty="0" smtClean="0"/>
              <a:t> Это начинки. В современной пицце они разнообразны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992513"/>
            <a:ext cx="5470525" cy="487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117668"/>
            <a:ext cx="3718455" cy="2758197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Оливки</a:t>
            </a:r>
            <a:r>
              <a:rPr lang="ru-RU" sz="2000" dirty="0"/>
              <a:t>/</a:t>
            </a:r>
            <a:r>
              <a:rPr lang="ru-RU" sz="2000" dirty="0" smtClean="0"/>
              <a:t> маслины- плоды оливкового дерева и масло.</a:t>
            </a:r>
          </a:p>
          <a:p>
            <a:r>
              <a:rPr lang="ru-RU" sz="2000" dirty="0" err="1" smtClean="0"/>
              <a:t>Моцарелла</a:t>
            </a:r>
            <a:r>
              <a:rPr lang="ru-RU" sz="2000" dirty="0" smtClean="0"/>
              <a:t>/Пармезан – виды сыра.</a:t>
            </a:r>
          </a:p>
          <a:p>
            <a:r>
              <a:rPr lang="ru-RU" sz="2000" dirty="0" smtClean="0"/>
              <a:t>Помидоры/томаты. </a:t>
            </a:r>
          </a:p>
          <a:p>
            <a:r>
              <a:rPr lang="ru-RU" sz="2000" dirty="0" smtClean="0"/>
              <a:t>Ветчина/салями.</a:t>
            </a:r>
          </a:p>
          <a:p>
            <a:r>
              <a:rPr lang="ru-RU" sz="2000" dirty="0" err="1" smtClean="0"/>
              <a:t>Орегана</a:t>
            </a:r>
            <a:r>
              <a:rPr lang="ru-RU" sz="2000" dirty="0" smtClean="0"/>
              <a:t>/базилик </a:t>
            </a:r>
            <a:r>
              <a:rPr lang="ru-RU" sz="2000" dirty="0" smtClean="0"/>
              <a:t>– пряные травы.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819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Анчоусы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22550"/>
            <a:ext cx="9601196" cy="318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53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684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Каперсы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35488"/>
            <a:ext cx="5470525" cy="418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293811" y="2490651"/>
            <a:ext cx="3718455" cy="2978818"/>
          </a:xfrm>
        </p:spPr>
        <p:txBody>
          <a:bodyPr>
            <a:noAutofit/>
          </a:bodyPr>
          <a:lstStyle/>
          <a:p>
            <a:r>
              <a:rPr lang="ru-RU" sz="2400" dirty="0" smtClean="0"/>
              <a:t>Это цветочные почки пряного куста, имеющие специфический вкус и </a:t>
            </a:r>
            <a:r>
              <a:rPr lang="ru-RU" sz="2400" dirty="0"/>
              <a:t>запах. Вкус пикантный, островатый, слегка терпкий, кисловатый, немного </a:t>
            </a:r>
            <a:r>
              <a:rPr lang="ru-RU" sz="2400" dirty="0" smtClean="0"/>
              <a:t>горчичный.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49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Копирайтер – пицца в виде рожка.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2261693"/>
            <a:ext cx="9503227" cy="3269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446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399" y="1041400"/>
            <a:ext cx="4722224" cy="1336040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rgbClr val="C00000"/>
                </a:solidFill>
              </a:rPr>
              <a:t>Пиццайоло</a:t>
            </a:r>
            <a:r>
              <a:rPr lang="ru-RU" dirty="0" smtClean="0"/>
              <a:t> (</a:t>
            </a:r>
            <a:r>
              <a:rPr lang="ru-RU" dirty="0" err="1" smtClean="0"/>
              <a:t>пиццмейкер</a:t>
            </a:r>
            <a:r>
              <a:rPr lang="ru-RU" dirty="0" smtClean="0"/>
              <a:t>) -  специалисты по изготовлению пиццы.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763"/>
          <a:stretch>
            <a:fillRect/>
          </a:stretch>
        </p:blipFill>
        <p:spPr>
          <a:xfrm>
            <a:off x="6418263" y="1041400"/>
            <a:ext cx="4740275" cy="47752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95399" y="2377440"/>
            <a:ext cx="4878978" cy="3439160"/>
          </a:xfrm>
        </p:spPr>
        <p:txBody>
          <a:bodyPr>
            <a:normAutofit/>
          </a:bodyPr>
          <a:lstStyle/>
          <a:p>
            <a:r>
              <a:rPr lang="ru-RU" sz="2000" dirty="0"/>
              <a:t>Пицца – блюдо настолько популярное у итальянцев, что ей посвящён специальный праздник, проходящий в Италии каждый год</a:t>
            </a:r>
            <a:r>
              <a:rPr lang="ru-RU" sz="2000" dirty="0" smtClean="0"/>
              <a:t>. </a:t>
            </a:r>
            <a:r>
              <a:rPr lang="ru-RU" sz="2000" dirty="0" err="1"/>
              <a:t>Пиццайоло</a:t>
            </a:r>
            <a:r>
              <a:rPr lang="ru-RU" sz="2000" dirty="0"/>
              <a:t> из Сицилии </a:t>
            </a:r>
            <a:r>
              <a:rPr lang="ru-RU" sz="2000" dirty="0" smtClean="0"/>
              <a:t>- </a:t>
            </a:r>
            <a:r>
              <a:rPr lang="ru-RU" sz="2000" dirty="0" err="1" smtClean="0"/>
              <a:t>Паскуалино</a:t>
            </a:r>
            <a:r>
              <a:rPr lang="ru-RU" sz="2000" dirty="0" smtClean="0"/>
              <a:t> </a:t>
            </a:r>
            <a:r>
              <a:rPr lang="ru-RU" sz="2000" dirty="0" err="1"/>
              <a:t>Барбассо</a:t>
            </a:r>
            <a:r>
              <a:rPr lang="ru-RU" sz="2000" dirty="0"/>
              <a:t> -</a:t>
            </a:r>
            <a:r>
              <a:rPr lang="ru-RU" sz="2000" dirty="0" smtClean="0"/>
              <a:t>двукратный </a:t>
            </a:r>
            <a:r>
              <a:rPr lang="ru-RU" sz="2000" dirty="0"/>
              <a:t>чемпион мира по </a:t>
            </a:r>
            <a:r>
              <a:rPr lang="ru-RU" sz="2000" dirty="0" smtClean="0"/>
              <a:t>акробатической </a:t>
            </a:r>
            <a:r>
              <a:rPr lang="ru-RU" sz="2000" dirty="0"/>
              <a:t>пицце. </a:t>
            </a:r>
          </a:p>
          <a:p>
            <a:r>
              <a:rPr lang="ru-RU" sz="2000" dirty="0" smtClean="0"/>
              <a:t>На </a:t>
            </a:r>
            <a:r>
              <a:rPr lang="ru-RU" sz="2000" dirty="0"/>
              <a:t>площади города собираются десятки </a:t>
            </a:r>
            <a:r>
              <a:rPr lang="ru-RU" sz="2000" dirty="0" err="1" smtClean="0"/>
              <a:t>пиццайоло</a:t>
            </a:r>
            <a:r>
              <a:rPr lang="ru-RU" sz="2000" dirty="0" smtClean="0"/>
              <a:t> </a:t>
            </a:r>
            <a:r>
              <a:rPr lang="ru-RU" sz="2000" dirty="0"/>
              <a:t>и готовят пиццу с самой разной начинкой в обычных дровяных печках.  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0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395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Урок русского языка 6 класс </vt:lpstr>
      <vt:lpstr>История пиццы</vt:lpstr>
      <vt:lpstr>Рецепт – способ приготовления чего-либо.</vt:lpstr>
      <vt:lpstr>Ингредиенты пиццы</vt:lpstr>
      <vt:lpstr>Топпинг - термин топпинг в современном кулинарном лексиконе появился относительно недавно. На английском слово top означает вершина, верх, макушка. Это начинки. В современной пицце они разнообразны:</vt:lpstr>
      <vt:lpstr>Анчоусы</vt:lpstr>
      <vt:lpstr>Каперсы</vt:lpstr>
      <vt:lpstr>Копирайтер – пицца в виде рожка.</vt:lpstr>
      <vt:lpstr>Пиццайоло (пиццмейкер) -  специалисты по изготовлению пиццы.</vt:lpstr>
      <vt:lpstr>Приятного  аппетита!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6 класс </dc:title>
  <dc:creator>user</dc:creator>
  <cp:lastModifiedBy>user</cp:lastModifiedBy>
  <cp:revision>19</cp:revision>
  <dcterms:created xsi:type="dcterms:W3CDTF">2014-10-08T07:50:36Z</dcterms:created>
  <dcterms:modified xsi:type="dcterms:W3CDTF">2014-10-16T09:24:19Z</dcterms:modified>
</cp:coreProperties>
</file>