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256" r:id="rId2"/>
    <p:sldId id="257" r:id="rId3"/>
    <p:sldId id="265" r:id="rId4"/>
    <p:sldId id="263" r:id="rId5"/>
    <p:sldId id="258" r:id="rId6"/>
    <p:sldId id="259" r:id="rId7"/>
    <p:sldId id="260" r:id="rId8"/>
    <p:sldId id="261" r:id="rId9"/>
    <p:sldId id="262" r:id="rId10"/>
    <p:sldId id="264" r:id="rId11"/>
    <p:sldId id="266" r:id="rId12"/>
    <p:sldId id="276" r:id="rId13"/>
    <p:sldId id="277" r:id="rId14"/>
    <p:sldId id="267" r:id="rId15"/>
    <p:sldId id="278" r:id="rId16"/>
    <p:sldId id="268" r:id="rId17"/>
    <p:sldId id="279" r:id="rId18"/>
    <p:sldId id="269" r:id="rId19"/>
    <p:sldId id="280" r:id="rId20"/>
    <p:sldId id="270" r:id="rId21"/>
    <p:sldId id="281" r:id="rId22"/>
    <p:sldId id="271" r:id="rId23"/>
    <p:sldId id="282" r:id="rId24"/>
    <p:sldId id="272" r:id="rId25"/>
    <p:sldId id="283" r:id="rId26"/>
    <p:sldId id="273" r:id="rId27"/>
    <p:sldId id="274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563" autoAdjust="0"/>
  </p:normalViewPr>
  <p:slideViewPr>
    <p:cSldViewPr>
      <p:cViewPr varScale="1">
        <p:scale>
          <a:sx n="92" d="100"/>
          <a:sy n="92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5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3C51B-72AE-401A-89FB-64CD8C0693A2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8D2FA-E421-4B61-9497-7380342D3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4CB0-04A5-4223-8314-93FF9A5AACF5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77E9-49C7-4D69-BC16-0CEAF6FD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4CB0-04A5-4223-8314-93FF9A5AACF5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77E9-49C7-4D69-BC16-0CEAF6FD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4CB0-04A5-4223-8314-93FF9A5AACF5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77E9-49C7-4D69-BC16-0CEAF6FD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4CB0-04A5-4223-8314-93FF9A5AACF5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77E9-49C7-4D69-BC16-0CEAF6FD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4CB0-04A5-4223-8314-93FF9A5AACF5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77E9-49C7-4D69-BC16-0CEAF6FD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4CB0-04A5-4223-8314-93FF9A5AACF5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77E9-49C7-4D69-BC16-0CEAF6FD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4CB0-04A5-4223-8314-93FF9A5AACF5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77E9-49C7-4D69-BC16-0CEAF6FD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4CB0-04A5-4223-8314-93FF9A5AACF5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77E9-49C7-4D69-BC16-0CEAF6FD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4CB0-04A5-4223-8314-93FF9A5AACF5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77E9-49C7-4D69-BC16-0CEAF6FD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4CB0-04A5-4223-8314-93FF9A5AACF5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77E9-49C7-4D69-BC16-0CEAF6FD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4CB0-04A5-4223-8314-93FF9A5AACF5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77E9-49C7-4D69-BC16-0CEAF6FD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E4CB0-04A5-4223-8314-93FF9A5AACF5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C77E9-49C7-4D69-BC16-0CEAF6FD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571635"/>
          </a:xfrm>
        </p:spPr>
        <p:txBody>
          <a:bodyPr/>
          <a:lstStyle/>
          <a:p>
            <a:r>
              <a:rPr lang="ru-RU" smtClean="0"/>
              <a:t>В.Берестов «Хитрые грибы»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400800" cy="1643074"/>
          </a:xfrm>
        </p:spPr>
        <p:txBody>
          <a:bodyPr>
            <a:normAutofit lnSpcReduction="10000"/>
          </a:bodyPr>
          <a:lstStyle/>
          <a:p>
            <a:r>
              <a:rPr lang="ru-RU" smtClean="0">
                <a:solidFill>
                  <a:schemeClr val="tx1"/>
                </a:solidFill>
              </a:rPr>
              <a:t>Урок литературного чтения </a:t>
            </a:r>
          </a:p>
          <a:p>
            <a:r>
              <a:rPr lang="ru-RU" smtClean="0">
                <a:solidFill>
                  <a:schemeClr val="tx1"/>
                </a:solidFill>
              </a:rPr>
              <a:t>2 класс</a:t>
            </a:r>
          </a:p>
          <a:p>
            <a:r>
              <a:rPr lang="ru-RU" smtClean="0">
                <a:solidFill>
                  <a:schemeClr val="tx1"/>
                </a:solidFill>
              </a:rPr>
              <a:t>УМК «Школа России»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4643446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 err="1" smtClean="0"/>
              <a:t>Боровлёва</a:t>
            </a:r>
            <a:r>
              <a:rPr lang="ru-RU" dirty="0" smtClean="0"/>
              <a:t> В.В.</a:t>
            </a:r>
          </a:p>
          <a:p>
            <a:r>
              <a:rPr lang="ru-RU" dirty="0" smtClean="0"/>
              <a:t>  МБОУ СОШ №10</a:t>
            </a:r>
          </a:p>
          <a:p>
            <a:r>
              <a:rPr lang="ru-RU" dirty="0" smtClean="0"/>
              <a:t>  г. Воронеж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хитрые грибочки\загадки про гриб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428604"/>
            <a:ext cx="8001056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214546" y="1435101"/>
            <a:ext cx="5786478" cy="2708280"/>
          </a:xfrm>
        </p:spPr>
        <p:txBody>
          <a:bodyPr>
            <a:noAutofit/>
          </a:bodyPr>
          <a:lstStyle/>
          <a:p>
            <a:r>
              <a:rPr lang="ru-RU" sz="4000" dirty="0" smtClean="0"/>
              <a:t>Молодые ребята</a:t>
            </a:r>
          </a:p>
          <a:p>
            <a:r>
              <a:rPr lang="ru-RU" sz="4000" dirty="0" smtClean="0"/>
              <a:t>Все рядком да рядком</a:t>
            </a:r>
          </a:p>
          <a:p>
            <a:r>
              <a:rPr lang="ru-RU" sz="4000" dirty="0" smtClean="0"/>
              <a:t>Вокруг стола сели</a:t>
            </a:r>
          </a:p>
          <a:p>
            <a:r>
              <a:rPr lang="ru-RU" sz="4000" dirty="0" smtClean="0"/>
              <a:t>Да шляпы надели.</a:t>
            </a:r>
          </a:p>
          <a:p>
            <a:pPr algn="ctr"/>
            <a:endParaRPr lang="ru-RU" sz="4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Рабочий стол\хитрые грибочки\опята 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4691" y="500043"/>
            <a:ext cx="6034617" cy="478634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6248" y="5500702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опята</a:t>
            </a:r>
            <a:endParaRPr lang="ru-RU" sz="2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1500174"/>
            <a:ext cx="6000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Под осиною ребятки</a:t>
            </a:r>
          </a:p>
          <a:p>
            <a:r>
              <a:rPr lang="ru-RU" sz="4000" dirty="0" smtClean="0"/>
              <a:t>Бегают – играют в прятки,</a:t>
            </a:r>
          </a:p>
          <a:p>
            <a:r>
              <a:rPr lang="ru-RU" sz="4000" dirty="0" smtClean="0"/>
              <a:t>Где один покажется –</a:t>
            </a:r>
          </a:p>
          <a:p>
            <a:r>
              <a:rPr lang="ru-RU" sz="4000" dirty="0" smtClean="0"/>
              <a:t>Там и другой окажется.</a:t>
            </a:r>
            <a:endParaRPr lang="ru-RU" sz="4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Рабочий стол\хитрые грибочки\подосинови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357166"/>
            <a:ext cx="7572428" cy="54292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71934" y="6000768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подосиновики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7356" y="642918"/>
            <a:ext cx="59293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Бежала лисица</a:t>
            </a:r>
          </a:p>
          <a:p>
            <a:r>
              <a:rPr lang="ru-RU" sz="4000" dirty="0" smtClean="0"/>
              <a:t>К </a:t>
            </a:r>
            <a:r>
              <a:rPr lang="ru-RU" sz="4000" dirty="0" smtClean="0"/>
              <a:t>речке напиться,</a:t>
            </a:r>
          </a:p>
          <a:p>
            <a:r>
              <a:rPr lang="ru-RU" sz="4000" dirty="0" smtClean="0"/>
              <a:t>Где махнула хвостом – </a:t>
            </a:r>
          </a:p>
          <a:p>
            <a:r>
              <a:rPr lang="ru-RU" sz="4000" dirty="0" smtClean="0"/>
              <a:t>Там вырос гриб</a:t>
            </a:r>
          </a:p>
          <a:p>
            <a:r>
              <a:rPr lang="ru-RU" sz="4000" dirty="0" smtClean="0"/>
              <a:t>Под кустом:</a:t>
            </a:r>
          </a:p>
          <a:p>
            <a:r>
              <a:rPr lang="ru-RU" sz="4000" dirty="0" err="1" smtClean="0"/>
              <a:t>Лисичкина</a:t>
            </a:r>
            <a:r>
              <a:rPr lang="ru-RU" sz="4000" dirty="0" smtClean="0"/>
              <a:t> сестрёнка</a:t>
            </a:r>
          </a:p>
          <a:p>
            <a:r>
              <a:rPr lang="ru-RU" sz="4000" dirty="0" smtClean="0"/>
              <a:t>В оранжевой юбчонке.</a:t>
            </a:r>
            <a:endParaRPr lang="ru-RU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хитрые грибочки\лисич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858180" cy="50720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00496" y="5786454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лисички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1142984"/>
            <a:ext cx="65008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В белом парике</a:t>
            </a:r>
          </a:p>
          <a:p>
            <a:r>
              <a:rPr lang="ru-RU" sz="4000" dirty="0" smtClean="0"/>
              <a:t>Да в белом пиджаке,</a:t>
            </a:r>
          </a:p>
          <a:p>
            <a:r>
              <a:rPr lang="ru-RU" sz="4000" dirty="0" smtClean="0"/>
              <a:t>В шляпке ярко- красной,</a:t>
            </a:r>
          </a:p>
          <a:p>
            <a:r>
              <a:rPr lang="ru-RU" sz="4000" dirty="0" smtClean="0"/>
              <a:t>Красивой да опасной.</a:t>
            </a:r>
          </a:p>
          <a:p>
            <a:r>
              <a:rPr lang="ru-RU" sz="4000" dirty="0" smtClean="0"/>
              <a:t>Кто его с собой возьмёт – </a:t>
            </a:r>
          </a:p>
          <a:p>
            <a:r>
              <a:rPr lang="ru-RU" sz="4000" dirty="0" smtClean="0"/>
              <a:t>Тот и горюшка хлебнёт.</a:t>
            </a:r>
            <a:endParaRPr lang="ru-RU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User\Рабочий стол\хитрые грибочки\мухомо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8143932" cy="55721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0800000" flipV="1">
            <a:off x="3929058" y="5929330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мухомор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670" y="1500174"/>
            <a:ext cx="59293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Шустрые ребятки</a:t>
            </a:r>
          </a:p>
          <a:p>
            <a:r>
              <a:rPr lang="ru-RU" sz="4000" dirty="0" smtClean="0"/>
              <a:t>Натянули шляпки,</a:t>
            </a:r>
          </a:p>
          <a:p>
            <a:r>
              <a:rPr lang="ru-RU" sz="4000" dirty="0" smtClean="0"/>
              <a:t>Шляпки на подкладке,</a:t>
            </a:r>
          </a:p>
          <a:p>
            <a:r>
              <a:rPr lang="ru-RU" sz="4000" dirty="0" smtClean="0"/>
              <a:t>Скользкие да гладкие.</a:t>
            </a:r>
            <a:endParaRPr lang="ru-RU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хитрые грибочки\Биограф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357166"/>
            <a:ext cx="7858180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Рабочий стол\хитрые грибочки\масля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858180" cy="5286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0800000" flipV="1">
            <a:off x="4214810" y="590081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маслята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8794" y="1785926"/>
            <a:ext cx="6000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Грозный стройный пан,</a:t>
            </a:r>
          </a:p>
          <a:p>
            <a:r>
              <a:rPr lang="ru-RU" sz="4000" dirty="0" smtClean="0"/>
              <a:t>Владыка всем грибам,</a:t>
            </a:r>
          </a:p>
          <a:p>
            <a:r>
              <a:rPr lang="ru-RU" sz="4000" dirty="0" smtClean="0"/>
              <a:t>Ему не знакома грусть,</a:t>
            </a:r>
          </a:p>
          <a:p>
            <a:r>
              <a:rPr lang="ru-RU" sz="4000" dirty="0" smtClean="0"/>
              <a:t>Его называют…</a:t>
            </a:r>
            <a:endParaRPr lang="ru-RU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Рабочий стол\хитрые грибочки\грузд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500990" cy="5357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0800000" flipV="1">
            <a:off x="4214810" y="6000768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груздь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43174" y="857232"/>
            <a:ext cx="54292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В бурой кепке</a:t>
            </a:r>
          </a:p>
          <a:p>
            <a:r>
              <a:rPr lang="ru-RU" sz="4000" dirty="0" smtClean="0"/>
              <a:t>Белый крепыш,</a:t>
            </a:r>
          </a:p>
          <a:p>
            <a:r>
              <a:rPr lang="ru-RU" sz="4000" dirty="0" smtClean="0"/>
              <a:t>Плечи расставил,</a:t>
            </a:r>
          </a:p>
          <a:p>
            <a:r>
              <a:rPr lang="ru-RU" sz="4000" dirty="0" smtClean="0"/>
              <a:t>Ножки расставил,</a:t>
            </a:r>
          </a:p>
          <a:p>
            <a:r>
              <a:rPr lang="ru-RU" sz="4000" dirty="0" smtClean="0"/>
              <a:t>В землю врос:</a:t>
            </a:r>
          </a:p>
          <a:p>
            <a:r>
              <a:rPr lang="ru-RU" sz="4000" dirty="0" smtClean="0"/>
              <a:t>Кто б увидел – </a:t>
            </a:r>
          </a:p>
          <a:p>
            <a:r>
              <a:rPr lang="ru-RU" sz="4000" dirty="0" smtClean="0"/>
              <a:t>С собой унёс.</a:t>
            </a:r>
            <a:endParaRPr lang="ru-RU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Рабочий стол\хитрые грибочки\борови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6072230" cy="56436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0800000" flipV="1">
            <a:off x="4143372" y="6072206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боровик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785795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В белой шляпке</a:t>
            </a:r>
          </a:p>
          <a:p>
            <a:r>
              <a:rPr lang="ru-RU" sz="4000" dirty="0" smtClean="0"/>
              <a:t>Красная дама.</a:t>
            </a:r>
          </a:p>
          <a:p>
            <a:r>
              <a:rPr lang="ru-RU" sz="4000" dirty="0" smtClean="0"/>
              <a:t>Смотрит свысока –</a:t>
            </a:r>
          </a:p>
          <a:p>
            <a:r>
              <a:rPr lang="ru-RU" sz="4000" dirty="0" smtClean="0"/>
              <a:t>Ручки в бока,</a:t>
            </a:r>
          </a:p>
          <a:p>
            <a:r>
              <a:rPr lang="ru-RU" sz="4000" dirty="0" smtClean="0"/>
              <a:t>Богата и важна,</a:t>
            </a:r>
          </a:p>
          <a:p>
            <a:r>
              <a:rPr lang="ru-RU" sz="4000" dirty="0" smtClean="0"/>
              <a:t>Да никому не нужна.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Рабочий стол\хитрые грибочки\пога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858180" cy="5357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0800000" flipV="1">
            <a:off x="4143372" y="5829374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поганка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User\Рабочий стол\хитрые грибочки\съедобные гриб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User\Рабочий стол\хитрые грибочки\несъедобные гриб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57224" y="571480"/>
            <a:ext cx="8286776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хитрые грибочки\книги Берест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357166"/>
            <a:ext cx="7429552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хитрые грибочки\осен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7929618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Картины осени</a:t>
            </a:r>
            <a:endParaRPr lang="ru-RU" dirty="0"/>
          </a:p>
        </p:txBody>
      </p:sp>
      <p:pic>
        <p:nvPicPr>
          <p:cNvPr id="2050" name="Picture 2" descr="C:\Documents and Settings\User\Рабочий стол\хитрые грибочки\лес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1500174"/>
            <a:ext cx="7358114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Осенний лес</a:t>
            </a:r>
            <a:endParaRPr lang="ru-RU" dirty="0"/>
          </a:p>
        </p:txBody>
      </p:sp>
      <p:pic>
        <p:nvPicPr>
          <p:cNvPr id="3074" name="Picture 2" descr="C:\Documents and Settings\User\Рабочий стол\хитрые грибочки\лес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57290" y="1600200"/>
            <a:ext cx="6572296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Красив лес осенью</a:t>
            </a:r>
            <a:endParaRPr lang="ru-RU" dirty="0"/>
          </a:p>
        </p:txBody>
      </p:sp>
      <p:pic>
        <p:nvPicPr>
          <p:cNvPr id="4098" name="Picture 2" descr="C:\Documents and Settings\User\Рабочий стол\хитрые грибочки\ле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1600200"/>
            <a:ext cx="7000924" cy="482919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Грибы- это не растения. Существуют около ста тысяч видов грибов.</a:t>
            </a:r>
            <a:endParaRPr lang="ru-RU" dirty="0"/>
          </a:p>
        </p:txBody>
      </p:sp>
      <p:pic>
        <p:nvPicPr>
          <p:cNvPr id="5122" name="Picture 2" descr="C:\Documents and Settings\User\Рабочий стол\хитрые грибочки\корзинка с грибам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3062" y="1667669"/>
            <a:ext cx="5857875" cy="43910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хитрые грибочки\памятка грибнику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428604"/>
            <a:ext cx="7572427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211</Words>
  <Application>Microsoft Office PowerPoint</Application>
  <PresentationFormat>Экран (4:3)</PresentationFormat>
  <Paragraphs>61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В.Берестов «Хитрые грибы»</vt:lpstr>
      <vt:lpstr>Слайд 2</vt:lpstr>
      <vt:lpstr>Слайд 3</vt:lpstr>
      <vt:lpstr>Слайд 4</vt:lpstr>
      <vt:lpstr>Картины осени</vt:lpstr>
      <vt:lpstr>Осенний лес</vt:lpstr>
      <vt:lpstr>Красив лес осенью</vt:lpstr>
      <vt:lpstr>Грибы- это не растения. Существуют около ста тысяч видов грибов.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В.Берестов «Хитрые грибы»</dc:title>
  <dc:creator>User</dc:creator>
  <cp:lastModifiedBy>User</cp:lastModifiedBy>
  <cp:revision>60</cp:revision>
  <dcterms:created xsi:type="dcterms:W3CDTF">2014-07-26T12:00:11Z</dcterms:created>
  <dcterms:modified xsi:type="dcterms:W3CDTF">2014-07-27T11:54:58Z</dcterms:modified>
</cp:coreProperties>
</file>