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3" r:id="rId9"/>
    <p:sldId id="261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352" autoAdjust="0"/>
  </p:normalViewPr>
  <p:slideViewPr>
    <p:cSldViewPr>
      <p:cViewPr varScale="1">
        <p:scale>
          <a:sx n="40" d="100"/>
          <a:sy n="40" d="100"/>
        </p:scale>
        <p:origin x="-384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7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295C9-33F4-4242-AEB0-61EC924A80E1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07F80-608B-4233-953C-03FD15E685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07F80-608B-4233-953C-03FD15E6851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07F80-608B-4233-953C-03FD15E6851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7C2B-5FC6-48D5-A16F-7A2949DE34A8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3B51E2C-04CA-4FB4-BEB7-C82826A38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7C2B-5FC6-48D5-A16F-7A2949DE34A8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1E2C-04CA-4FB4-BEB7-C82826A38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7C2B-5FC6-48D5-A16F-7A2949DE34A8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1E2C-04CA-4FB4-BEB7-C82826A38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7C2B-5FC6-48D5-A16F-7A2949DE34A8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3B51E2C-04CA-4FB4-BEB7-C82826A38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7C2B-5FC6-48D5-A16F-7A2949DE34A8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1E2C-04CA-4FB4-BEB7-C82826A384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7C2B-5FC6-48D5-A16F-7A2949DE34A8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1E2C-04CA-4FB4-BEB7-C82826A38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7C2B-5FC6-48D5-A16F-7A2949DE34A8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3B51E2C-04CA-4FB4-BEB7-C82826A384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7C2B-5FC6-48D5-A16F-7A2949DE34A8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1E2C-04CA-4FB4-BEB7-C82826A38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7C2B-5FC6-48D5-A16F-7A2949DE34A8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1E2C-04CA-4FB4-BEB7-C82826A38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7C2B-5FC6-48D5-A16F-7A2949DE34A8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1E2C-04CA-4FB4-BEB7-C82826A38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7C2B-5FC6-48D5-A16F-7A2949DE34A8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1E2C-04CA-4FB4-BEB7-C82826A384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A1A7C2B-5FC6-48D5-A16F-7A2949DE34A8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3B51E2C-04CA-4FB4-BEB7-C82826A384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48681"/>
            <a:ext cx="3528392" cy="1872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2004589"/>
          </a:xfrm>
        </p:spPr>
        <p:txBody>
          <a:bodyPr/>
          <a:lstStyle/>
          <a:p>
            <a:pPr algn="ctr"/>
            <a:r>
              <a:rPr lang="ru-RU" dirty="0" smtClean="0"/>
              <a:t>Урок русского языка</a:t>
            </a:r>
            <a:br>
              <a:rPr lang="ru-RU" dirty="0" smtClean="0"/>
            </a:br>
            <a:r>
              <a:rPr lang="ru-RU" dirty="0" smtClean="0"/>
              <a:t> во 2 классе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2636912"/>
            <a:ext cx="5847184" cy="1224136"/>
          </a:xfrm>
        </p:spPr>
        <p:txBody>
          <a:bodyPr>
            <a:normAutofit/>
          </a:bodyPr>
          <a:lstStyle/>
          <a:p>
            <a:r>
              <a:rPr lang="ru-RU" sz="4800" b="1" i="1" dirty="0" smtClean="0"/>
              <a:t>Имена собственные</a:t>
            </a:r>
            <a:endParaRPr lang="ru-RU" sz="4800" b="1" i="1" dirty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620689"/>
            <a:ext cx="3816424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1196752"/>
            <a:ext cx="2592288" cy="2232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СОШ №13 г. Нерюнгри    РС (Якутия)</a:t>
            </a:r>
            <a:br>
              <a:rPr lang="ru-RU" dirty="0" smtClean="0"/>
            </a:br>
            <a:r>
              <a:rPr lang="ru-RU" dirty="0" err="1" smtClean="0"/>
              <a:t>Муллахметова</a:t>
            </a:r>
            <a:r>
              <a:rPr lang="ru-RU" dirty="0" smtClean="0"/>
              <a:t> Галина Петровна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Работу выполнила учитель начальных классов </a:t>
            </a:r>
            <a:endParaRPr lang="ru-RU" sz="3200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67544" y="629041"/>
            <a:ext cx="633670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Дома: 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упражнение 78 (выборочно), с.44-45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sz="3600" b="1" dirty="0" smtClean="0"/>
              <a:t>Дети. </a:t>
            </a:r>
            <a:r>
              <a:rPr lang="ru-RU" sz="3600" b="1" dirty="0" err="1" smtClean="0"/>
              <a:t>Дюймовочке</a:t>
            </a:r>
            <a:r>
              <a:rPr lang="ru-RU" sz="3600" b="1" dirty="0" smtClean="0"/>
              <a:t>. О. Очень. Любят. Сказку.</a:t>
            </a:r>
          </a:p>
          <a:p>
            <a:pPr algn="ctr">
              <a:buNone/>
            </a:pPr>
            <a:r>
              <a:rPr lang="ru-RU" sz="3600" b="1" dirty="0" smtClean="0"/>
              <a:t>Дети очень любят сказку о </a:t>
            </a:r>
            <a:r>
              <a:rPr lang="ru-RU" sz="3600" b="1" dirty="0" err="1" smtClean="0"/>
              <a:t>Дюймовочке</a:t>
            </a:r>
            <a:r>
              <a:rPr lang="ru-RU" sz="3600" b="1" dirty="0" smtClean="0"/>
              <a:t>.</a:t>
            </a:r>
            <a:endParaRPr lang="ru-RU" sz="3600" b="1" dirty="0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5245"/>
            <a:ext cx="5760640" cy="2119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Тема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Имена и фамилии людей</a:t>
            </a:r>
          </a:p>
          <a:p>
            <a:r>
              <a:rPr lang="ru-RU" dirty="0" smtClean="0"/>
              <a:t>Клички животных</a:t>
            </a:r>
          </a:p>
          <a:p>
            <a:r>
              <a:rPr lang="ru-RU" dirty="0" smtClean="0"/>
              <a:t>Названия рек, деревень, городов, стран, улиц …</a:t>
            </a:r>
          </a:p>
          <a:p>
            <a:r>
              <a:rPr lang="ru-RU" dirty="0" smtClean="0"/>
              <a:t>Названия книг, газет и журналов</a:t>
            </a:r>
          </a:p>
          <a:p>
            <a:r>
              <a:rPr lang="ru-RU" dirty="0" smtClean="0"/>
              <a:t>Нарицательные существительные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Что лишнее?</a:t>
            </a:r>
          </a:p>
          <a:p>
            <a:pPr>
              <a:buNone/>
            </a:pPr>
            <a:r>
              <a:rPr lang="ru-RU" dirty="0" smtClean="0"/>
              <a:t>Как одним словом назвать оставшиеся группы?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549275"/>
            <a:ext cx="8100764" cy="5975350"/>
          </a:xfrm>
        </p:spPr>
        <p:txBody>
          <a:bodyPr/>
          <a:lstStyle/>
          <a:p>
            <a:pPr algn="ctr">
              <a:buNone/>
            </a:pPr>
            <a:r>
              <a:rPr lang="ru-RU" sz="4000" dirty="0" smtClean="0"/>
              <a:t>     ПРОВЕРЬ себя!</a:t>
            </a:r>
          </a:p>
          <a:p>
            <a:pPr algn="ctr">
              <a:buNone/>
            </a:pPr>
            <a:endParaRPr lang="ru-RU" sz="4000" dirty="0" smtClean="0"/>
          </a:p>
          <a:p>
            <a:pPr algn="ctr">
              <a:buNone/>
            </a:pPr>
            <a:r>
              <a:rPr lang="ru-RU" sz="4000" dirty="0" smtClean="0"/>
              <a:t> Собирала Маргаритка </a:t>
            </a:r>
          </a:p>
          <a:p>
            <a:pPr algn="ctr">
              <a:buNone/>
            </a:pPr>
            <a:r>
              <a:rPr lang="ru-RU" sz="4000" dirty="0" smtClean="0"/>
              <a:t>маргаритки на горе.</a:t>
            </a:r>
          </a:p>
          <a:p>
            <a:pPr algn="ctr">
              <a:buNone/>
            </a:pPr>
            <a:r>
              <a:rPr lang="ru-RU" sz="4000" dirty="0" smtClean="0"/>
              <a:t>  Растеряла Маргаритка</a:t>
            </a:r>
          </a:p>
          <a:p>
            <a:pPr algn="ctr">
              <a:buNone/>
            </a:pPr>
            <a:r>
              <a:rPr lang="ru-RU" sz="4000" dirty="0" smtClean="0"/>
              <a:t> маргаритки во дворе.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ПРОВЕРЬ себя!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340768"/>
            <a:ext cx="80648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dirty="0" smtClean="0"/>
          </a:p>
          <a:p>
            <a:pPr algn="ctr"/>
            <a:r>
              <a:rPr lang="ru-RU" sz="4000" dirty="0" smtClean="0"/>
              <a:t> Возвращаясь под вечер с поля</a:t>
            </a:r>
          </a:p>
          <a:p>
            <a:pPr algn="ctr"/>
            <a:r>
              <a:rPr lang="ru-RU" sz="4000" dirty="0" smtClean="0"/>
              <a:t>Потеряла серёжку Поля.</a:t>
            </a:r>
          </a:p>
          <a:p>
            <a:pPr algn="ctr"/>
            <a:r>
              <a:rPr lang="ru-RU" sz="4000" dirty="0" smtClean="0"/>
              <a:t>Ту серёжку нашёл Серёжка.</a:t>
            </a:r>
          </a:p>
          <a:p>
            <a:pPr algn="ctr"/>
            <a:r>
              <a:rPr lang="ru-RU" sz="4000" dirty="0" smtClean="0"/>
              <a:t>Прибежал, постучал в окошко:</a:t>
            </a:r>
          </a:p>
          <a:p>
            <a:pPr algn="ctr"/>
            <a:r>
              <a:rPr lang="ru-RU" sz="4000" dirty="0" smtClean="0"/>
              <a:t>- Отыскалась твоя серёжка!</a:t>
            </a:r>
            <a:endParaRPr lang="ru-RU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ru-RU" dirty="0" smtClean="0"/>
              <a:t> ПРОВЕРЬ себя!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124744"/>
            <a:ext cx="77768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dirty="0" smtClean="0"/>
          </a:p>
          <a:p>
            <a:pPr algn="ctr"/>
            <a:endParaRPr lang="ru-RU" sz="4000" dirty="0" smtClean="0"/>
          </a:p>
          <a:p>
            <a:pPr algn="ctr"/>
            <a:r>
              <a:rPr lang="ru-RU" sz="4000" dirty="0" smtClean="0"/>
              <a:t>На виду честного люда</a:t>
            </a:r>
          </a:p>
          <a:p>
            <a:pPr algn="ctr"/>
            <a:r>
              <a:rPr lang="ru-RU" sz="4000" dirty="0" smtClean="0"/>
              <a:t>Трусит ехать с горки Люда. </a:t>
            </a:r>
          </a:p>
          <a:p>
            <a:pPr algn="ctr"/>
            <a:r>
              <a:rPr lang="ru-RU" sz="4000" dirty="0" smtClean="0"/>
              <a:t>А у Сани, а у Сани</a:t>
            </a:r>
          </a:p>
          <a:p>
            <a:pPr algn="ctr"/>
            <a:r>
              <a:rPr lang="ru-RU" sz="4000" dirty="0" smtClean="0"/>
              <a:t>С горки сами мчатся сани.</a:t>
            </a:r>
            <a:endParaRPr lang="ru-RU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95536" y="381751"/>
            <a:ext cx="8136904" cy="667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ctr" fontAlgn="base">
              <a:spcBef>
                <a:spcPct val="0"/>
              </a:spcBef>
              <a:spcAft>
                <a:spcPct val="0"/>
              </a:spcAft>
              <a:tabLst>
                <a:tab pos="1339850" algn="l"/>
                <a:tab pos="3706813" algn="ctr"/>
              </a:tabLst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9850" algn="l"/>
                <a:tab pos="3706813" algn="ctr"/>
              </a:tabLst>
            </a:pPr>
            <a:endParaRPr lang="ru-RU" sz="7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9850" algn="l"/>
                <a:tab pos="3706813" algn="ctr"/>
              </a:tabLst>
            </a:pP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9850" algn="l"/>
                <a:tab pos="3706813" algn="ctr"/>
              </a:tabLst>
            </a:pPr>
            <a:endParaRPr lang="ru-RU" sz="7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9850" algn="l"/>
                <a:tab pos="3706813" algn="ctr"/>
              </a:tabLst>
            </a:pP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9850" algn="l"/>
                <a:tab pos="3706813" algn="ctr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Вот село Высокое.                                    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9850" algn="l"/>
                <a:tab pos="3706813" algn="ctr"/>
              </a:tabLs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Место здесь высокое.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339850" algn="l"/>
                <a:tab pos="3706813" algn="ctr"/>
              </a:tabLst>
            </a:pPr>
            <a:r>
              <a:rPr lang="ru-RU" sz="4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Это – кот Пушок.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9850" algn="l"/>
                <a:tab pos="3706813" algn="ctr"/>
              </a:tabLs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Он и вправду, как пушок.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9850" algn="l"/>
                <a:tab pos="3706813" algn="ctr"/>
              </a:tabLs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Вот моя подружка Роза. 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339850" algn="l"/>
                <a:tab pos="3706813" algn="ctr"/>
              </a:tabLst>
            </a:pPr>
            <a:r>
              <a:rPr lang="ru-RU" sz="4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А в руках подружки – роза.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Вот какая чудо-рыбина!..                       Рисовала Люда  -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Рыбина.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9850" algn="l"/>
                <a:tab pos="3706813" algn="ctr"/>
              </a:tabLst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38200"/>
          </a:xfrm>
        </p:spPr>
        <p:txBody>
          <a:bodyPr/>
          <a:lstStyle/>
          <a:p>
            <a:pPr algn="ctr"/>
            <a:r>
              <a:rPr lang="ru-RU" dirty="0" smtClean="0"/>
              <a:t>С большой буквы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11560" y="785172"/>
            <a:ext cx="820789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Ставится буква у строчки в начале,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Чтобы начало все замечали.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Имя, фамилия пишутся с нею,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Чтобы заметней им быть и виднее,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Чтобы звучали громко и гордо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Имя твоё, имя улицы, города.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Буква большая – совсем не пустяк: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букве большой уважения знак!  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284984"/>
            <a:ext cx="3312369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04664"/>
            <a:ext cx="352839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332656"/>
            <a:ext cx="3240360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176</TotalTime>
  <Words>216</Words>
  <Application>Microsoft Office PowerPoint</Application>
  <PresentationFormat>Экран (4:3)</PresentationFormat>
  <Paragraphs>63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Урок русского языка  во 2 классе</vt:lpstr>
      <vt:lpstr>Слайд 2</vt:lpstr>
      <vt:lpstr>Тема урока</vt:lpstr>
      <vt:lpstr>Слайд 4</vt:lpstr>
      <vt:lpstr>ПРОВЕРЬ себя! </vt:lpstr>
      <vt:lpstr> ПРОВЕРЬ себя!</vt:lpstr>
      <vt:lpstr>С большой буквы</vt:lpstr>
      <vt:lpstr>Слайд 8</vt:lpstr>
      <vt:lpstr>Слайд 9</vt:lpstr>
      <vt:lpstr>СОШ №13 г. Нерюнгри    РС (Якутия) Муллахметова Галина Петровна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 во 2 классе</dc:title>
  <dc:creator>user</dc:creator>
  <cp:lastModifiedBy>user</cp:lastModifiedBy>
  <cp:revision>25</cp:revision>
  <dcterms:created xsi:type="dcterms:W3CDTF">2013-10-09T02:21:32Z</dcterms:created>
  <dcterms:modified xsi:type="dcterms:W3CDTF">2014-02-27T12:53:22Z</dcterms:modified>
</cp:coreProperties>
</file>