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3" r:id="rId27"/>
    <p:sldId id="281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6528BD-9A01-4540-AE42-61AF9441A67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75BD81-7D84-47A5-BFC1-B8570804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aed21bac0a921f5286ac87ffd1_prev.jpg"/>
          <p:cNvPicPr>
            <a:picLocks noChangeAspect="1"/>
          </p:cNvPicPr>
          <p:nvPr/>
        </p:nvPicPr>
        <p:blipFill>
          <a:blip r:embed="rId2" cstate="print"/>
          <a:srcRect t="3393" b="4977"/>
          <a:stretch>
            <a:fillRect/>
          </a:stretch>
        </p:blipFill>
        <p:spPr>
          <a:xfrm>
            <a:off x="1071538" y="0"/>
            <a:ext cx="80133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1" y="0"/>
            <a:ext cx="81439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землекоп; каменщик;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бетонщик; кровельщик;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Отделочник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(штукатуры и  маляры);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слесари;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сантехники;  плотники;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электрики; столяры;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монтажники.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YWM2ZDZ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3"/>
            <a:ext cx="8143900" cy="6000768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0" y="1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«Архитектор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специалист по сооружению зданий, по архитектуре, зодчий»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724236da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3" name="Рисунок 2" descr="d401e5f0a7610a5d8baa3eec13dffbed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099" y="0"/>
            <a:ext cx="8115318" cy="6858000"/>
          </a:xfrm>
          <a:prstGeom prst="rect">
            <a:avLst/>
          </a:prstGeom>
        </p:spPr>
      </p:pic>
      <p:pic>
        <p:nvPicPr>
          <p:cNvPr id="4" name="Рисунок 3" descr="1265868309_81539-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0"/>
            <a:ext cx="8096274" cy="6858001"/>
          </a:xfrm>
          <a:prstGeom prst="rect">
            <a:avLst/>
          </a:prstGeom>
        </p:spPr>
      </p:pic>
      <p:pic>
        <p:nvPicPr>
          <p:cNvPr id="5" name="Рисунок 4" descr="23268743_Wolfsegg_Castle_Bavaria_Germa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"/>
            <a:ext cx="8143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c0d4d9b89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3" name="Рисунок 2" descr="666677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3" y="0"/>
            <a:ext cx="8286777" cy="6858000"/>
          </a:xfrm>
          <a:prstGeom prst="rect">
            <a:avLst/>
          </a:prstGeom>
        </p:spPr>
      </p:pic>
      <p:pic>
        <p:nvPicPr>
          <p:cNvPr id="4" name="Рисунок 3" descr="1238592105_montaj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0"/>
            <a:ext cx="8315188" cy="6858000"/>
          </a:xfrm>
          <a:prstGeom prst="rect">
            <a:avLst/>
          </a:prstGeom>
        </p:spPr>
      </p:pic>
      <p:pic>
        <p:nvPicPr>
          <p:cNvPr id="5" name="Рисунок 4" descr="p20130306145508-montazh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0"/>
            <a:ext cx="8229618" cy="6858001"/>
          </a:xfrm>
          <a:prstGeom prst="rect">
            <a:avLst/>
          </a:prstGeom>
        </p:spPr>
      </p:pic>
      <p:pic>
        <p:nvPicPr>
          <p:cNvPr id="6" name="Рисунок 5" descr="work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0"/>
            <a:ext cx="8359729" cy="6858000"/>
          </a:xfrm>
          <a:prstGeom prst="rect">
            <a:avLst/>
          </a:prstGeom>
        </p:spPr>
      </p:pic>
      <p:pic>
        <p:nvPicPr>
          <p:cNvPr id="7" name="Рисунок 6" descr="vahtovaya-rabota-montazhnik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3" y="0"/>
            <a:ext cx="83492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88" y="171448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ЗДАНИЯ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1.Наземные постройки, имеющие помещения для различных видов деятельности людей: работы, отдыха, учебы, лечения и т.д.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Рисунок 4" descr="spil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6743074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00100" y="0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2.Крестьянский дом в украинской или белорусской деревне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928670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ХАТА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 descr="s_d1fbf483f4216d91e8d675398358f9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3.Дворец или крепость богатого человека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714356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ЗАМОК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thumb_1c519b8a7f55_adaptiveResize_671_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798484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4.Жилища из ветвей, кож, коры у индейцев Северной Америки.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928670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ВИГВАМ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pic-2959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357298"/>
            <a:ext cx="6496892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5.Загородный дом с парком или садом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92867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ВИЛЛА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2009053015221195215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6.Постройка из жердей, покрытых ветками, соломой, травой и т. д.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928670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ШАЛАШ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 descr="forum_sha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89" y="1357298"/>
            <a:ext cx="7334269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926.jpg"/>
          <p:cNvPicPr>
            <a:picLocks noChangeAspect="1"/>
          </p:cNvPicPr>
          <p:nvPr/>
        </p:nvPicPr>
        <p:blipFill>
          <a:blip r:embed="rId2" cstate="print"/>
          <a:srcRect t="20057" b="2946"/>
          <a:stretch>
            <a:fillRect/>
          </a:stretch>
        </p:blipFill>
        <p:spPr>
          <a:xfrm>
            <a:off x="1026618" y="1285860"/>
            <a:ext cx="8117382" cy="5572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построил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новый дом?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7.Временное жилище в походных условиях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928670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ПАЛАТКА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570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1357298"/>
            <a:ext cx="7143757" cy="535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8.Кочевой шалаш у киргизского народа и некоторых народов Азии и Южной Сибири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92867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ЮРТА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 descr="u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7644633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9.Сказочный дом Василисы Прекрасной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714356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ТЕРЕМ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509620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762268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10.Жилище Бабы-Яги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506" y="642918"/>
            <a:ext cx="5644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ИЗБУШКА НА КУРЬИХ НОЖКАХ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 descr="95521250_Izbushka_na_kurih_nozhk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82670"/>
            <a:ext cx="4710524" cy="567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Динамическая пауза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«Будем строить новый дом!»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 descr="image-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7606148" cy="571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57422" y="0"/>
            <a:ext cx="558037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Будем строить новый дом!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Ряд за рядом бревна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Мы положим ровно.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Ну, готово. А теперь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Ставим лесенку и дверь.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Окна расписные,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Ставенки резные.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Вот и печка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труба.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крылечка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Два столба.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Чердачок построим.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Тесом дом покроем.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Щелки паклею забьем.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готов наш новый дом!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099" y="0"/>
            <a:ext cx="81766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28" y="785794"/>
            <a:ext cx="295786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Пила,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дрель,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сверло,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молоток,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разметка.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500694" y="3071810"/>
            <a:ext cx="27719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Клей,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шуруп,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сверло,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рубанок,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отвертка.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00" y="0"/>
            <a:ext cx="8161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1357298"/>
            <a:ext cx="3929090" cy="2071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7686" y="157161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???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9472inzeraty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899" cy="6858000"/>
          </a:xfrm>
          <a:prstGeom prst="rect">
            <a:avLst/>
          </a:prstGeom>
        </p:spPr>
      </p:pic>
      <p:pic>
        <p:nvPicPr>
          <p:cNvPr id="3" name="Рисунок 2" descr="photos0-800x600.jpeg"/>
          <p:cNvPicPr>
            <a:picLocks noChangeAspect="1"/>
          </p:cNvPicPr>
          <p:nvPr/>
        </p:nvPicPr>
        <p:blipFill>
          <a:blip r:embed="rId3" cstate="print"/>
          <a:srcRect l="12188" r="12812"/>
          <a:stretch>
            <a:fillRect/>
          </a:stretch>
        </p:blipFill>
        <p:spPr>
          <a:xfrm>
            <a:off x="1000100" y="1"/>
            <a:ext cx="81439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03_13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-1"/>
            <a:ext cx="8143900" cy="6858001"/>
          </a:xfrm>
          <a:prstGeom prst="rect">
            <a:avLst/>
          </a:prstGeom>
        </p:spPr>
      </p:pic>
      <p:pic>
        <p:nvPicPr>
          <p:cNvPr id="3" name="Рисунок 2" descr="33c7664324038ebae42cf2b50e9b9c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099" y="0"/>
            <a:ext cx="8143901" cy="6858000"/>
          </a:xfrm>
          <a:prstGeom prst="rect">
            <a:avLst/>
          </a:prstGeom>
        </p:spPr>
      </p:pic>
      <p:pic>
        <p:nvPicPr>
          <p:cNvPr id="4" name="Рисунок 3" descr="1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9" y="0"/>
            <a:ext cx="8111380" cy="6858000"/>
          </a:xfrm>
          <a:prstGeom prst="rect">
            <a:avLst/>
          </a:prstGeom>
        </p:spPr>
      </p:pic>
      <p:pic>
        <p:nvPicPr>
          <p:cNvPr id="5" name="Рисунок 4" descr="big_310school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pic>
        <p:nvPicPr>
          <p:cNvPr id="6" name="Рисунок 5" descr="Dalian_School_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3" y="0"/>
            <a:ext cx="8244612" cy="6858000"/>
          </a:xfrm>
          <a:prstGeom prst="rect">
            <a:avLst/>
          </a:prstGeom>
        </p:spPr>
      </p:pic>
      <p:pic>
        <p:nvPicPr>
          <p:cNvPr id="7" name="Рисунок 6" descr="Dalian_School_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0"/>
            <a:ext cx="8260170" cy="6640516"/>
          </a:xfrm>
          <a:prstGeom prst="rect">
            <a:avLst/>
          </a:prstGeom>
        </p:spPr>
      </p:pic>
      <p:pic>
        <p:nvPicPr>
          <p:cNvPr id="8" name="Рисунок 7" descr="detsad_soch1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7" y="0"/>
            <a:ext cx="8437253" cy="6858000"/>
          </a:xfrm>
          <a:prstGeom prst="rect">
            <a:avLst/>
          </a:prstGeom>
        </p:spPr>
      </p:pic>
      <p:pic>
        <p:nvPicPr>
          <p:cNvPr id="9" name="Рисунок 8" descr="image-1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1" y="0"/>
            <a:ext cx="8286775" cy="6858001"/>
          </a:xfrm>
          <a:prstGeom prst="rect">
            <a:avLst/>
          </a:prstGeom>
        </p:spPr>
      </p:pic>
      <p:pic>
        <p:nvPicPr>
          <p:cNvPr id="10" name="Рисунок 9" descr="thum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1" y="0"/>
            <a:ext cx="83398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926.jpg"/>
          <p:cNvPicPr>
            <a:picLocks noChangeAspect="1"/>
          </p:cNvPicPr>
          <p:nvPr/>
        </p:nvPicPr>
        <p:blipFill>
          <a:blip r:embed="rId2" cstate="print"/>
          <a:srcRect t="20057" b="2946"/>
          <a:stretch>
            <a:fillRect/>
          </a:stretch>
        </p:blipFill>
        <p:spPr>
          <a:xfrm>
            <a:off x="1026618" y="1285860"/>
            <a:ext cx="8117382" cy="5572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построил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новый дом?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0-800x600.jpeg"/>
          <p:cNvPicPr>
            <a:picLocks noChangeAspect="1"/>
          </p:cNvPicPr>
          <p:nvPr/>
        </p:nvPicPr>
        <p:blipFill>
          <a:blip r:embed="rId2" cstate="print"/>
          <a:srcRect b="11250"/>
          <a:stretch>
            <a:fillRect/>
          </a:stretch>
        </p:blipFill>
        <p:spPr>
          <a:xfrm>
            <a:off x="987384" y="0"/>
            <a:ext cx="8156616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215443"/>
            <a:ext cx="3500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Строитель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- это специалист по строительству.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da38_32ab33b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-1"/>
            <a:ext cx="8143900" cy="6858001"/>
          </a:xfrm>
          <a:prstGeom prst="rect">
            <a:avLst/>
          </a:prstGeom>
        </p:spPr>
      </p:pic>
      <p:pic>
        <p:nvPicPr>
          <p:cNvPr id="4" name="Рисунок 3" descr="0b0352674d39364043383eba12bfdbb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"/>
            <a:ext cx="8143900" cy="6858000"/>
          </a:xfrm>
          <a:prstGeom prst="rect">
            <a:avLst/>
          </a:prstGeom>
        </p:spPr>
      </p:pic>
      <p:pic>
        <p:nvPicPr>
          <p:cNvPr id="5" name="Рисунок 4" descr="11e4f737f0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9" y="0"/>
            <a:ext cx="80962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s2472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8143900" cy="5715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«Изба елова –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сердце здорово!»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3f7f24df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1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3155.jpg"/>
          <p:cNvPicPr>
            <a:picLocks noChangeAspect="1"/>
          </p:cNvPicPr>
          <p:nvPr/>
        </p:nvPicPr>
        <p:blipFill>
          <a:blip r:embed="rId2" cstate="print"/>
          <a:srcRect t="5208" b="5209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a50fba1f0ae789b7e2da77fe7a7765.jpg"/>
          <p:cNvPicPr>
            <a:picLocks noChangeAspect="1"/>
          </p:cNvPicPr>
          <p:nvPr/>
        </p:nvPicPr>
        <p:blipFill>
          <a:blip r:embed="rId2" cstate="print"/>
          <a:srcRect t="11902" b="7420"/>
          <a:stretch>
            <a:fillRect/>
          </a:stretch>
        </p:blipFill>
        <p:spPr>
          <a:xfrm>
            <a:off x="1016000" y="0"/>
            <a:ext cx="812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268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2013-10-16T05:59:07Z</dcterms:created>
  <dcterms:modified xsi:type="dcterms:W3CDTF">2013-10-22T04:57:14Z</dcterms:modified>
</cp:coreProperties>
</file>