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939D-D8EE-4DAB-B35D-833444F2A886}" type="datetimeFigureOut">
              <a:rPr lang="ru-RU" smtClean="0"/>
              <a:pPr/>
              <a:t>23.02.2014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FB0E14E-7665-4859-AB37-5659A91E6C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939D-D8EE-4DAB-B35D-833444F2A886}" type="datetimeFigureOut">
              <a:rPr lang="ru-RU" smtClean="0"/>
              <a:pPr/>
              <a:t>23.02.2014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0E14E-7665-4859-AB37-5659A91E6C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939D-D8EE-4DAB-B35D-833444F2A886}" type="datetimeFigureOut">
              <a:rPr lang="ru-RU" smtClean="0"/>
              <a:pPr/>
              <a:t>23.02.2014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0E14E-7665-4859-AB37-5659A91E6C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939D-D8EE-4DAB-B35D-833444F2A886}" type="datetimeFigureOut">
              <a:rPr lang="ru-RU" smtClean="0"/>
              <a:pPr/>
              <a:t>23.02.2014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0E14E-7665-4859-AB37-5659A91E6C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939D-D8EE-4DAB-B35D-833444F2A886}" type="datetimeFigureOut">
              <a:rPr lang="ru-RU" smtClean="0"/>
              <a:pPr/>
              <a:t>23.02.2014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FB0E14E-7665-4859-AB37-5659A91E6C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939D-D8EE-4DAB-B35D-833444F2A886}" type="datetimeFigureOut">
              <a:rPr lang="ru-RU" smtClean="0"/>
              <a:pPr/>
              <a:t>23.02.2014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0E14E-7665-4859-AB37-5659A91E6C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939D-D8EE-4DAB-B35D-833444F2A886}" type="datetimeFigureOut">
              <a:rPr lang="ru-RU" smtClean="0"/>
              <a:pPr/>
              <a:t>23.02.2014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0E14E-7665-4859-AB37-5659A91E6C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939D-D8EE-4DAB-B35D-833444F2A886}" type="datetimeFigureOut">
              <a:rPr lang="ru-RU" smtClean="0"/>
              <a:pPr/>
              <a:t>23.02.2014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0E14E-7665-4859-AB37-5659A91E6C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939D-D8EE-4DAB-B35D-833444F2A886}" type="datetimeFigureOut">
              <a:rPr lang="ru-RU" smtClean="0"/>
              <a:pPr/>
              <a:t>23.02.2014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0E14E-7665-4859-AB37-5659A91E6C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939D-D8EE-4DAB-B35D-833444F2A886}" type="datetimeFigureOut">
              <a:rPr lang="ru-RU" smtClean="0"/>
              <a:pPr/>
              <a:t>23.02.2014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0E14E-7665-4859-AB37-5659A91E6C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939D-D8EE-4DAB-B35D-833444F2A886}" type="datetimeFigureOut">
              <a:rPr lang="ru-RU" smtClean="0"/>
              <a:pPr/>
              <a:t>23.02.2014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FB0E14E-7665-4859-AB37-5659A91E6C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F4C939D-D8EE-4DAB-B35D-833444F2A886}" type="datetimeFigureOut">
              <a:rPr lang="ru-RU" smtClean="0"/>
              <a:pPr/>
              <a:t>23.02.2014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FB0E14E-7665-4859-AB37-5659A91E6C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4429132"/>
            <a:ext cx="6477000" cy="106680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Геном </a:t>
            </a:r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человека</a:t>
            </a:r>
            <a:endParaRPr lang="ru-RU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88418" name="Picture 2" descr="http://s009.radikal.ru/i307/1109/ba/3bfd18fc74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188640"/>
            <a:ext cx="2743200" cy="411480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8" y="85748"/>
            <a:ext cx="8458200" cy="1143000"/>
          </a:xfrm>
        </p:spPr>
        <p:txBody>
          <a:bodyPr>
            <a:normAutofit/>
          </a:bodyPr>
          <a:lstStyle/>
          <a:p>
            <a:r>
              <a:rPr lang="ru-RU" sz="4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Немного </a:t>
            </a:r>
            <a:r>
              <a:rPr lang="ru-RU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истории</a:t>
            </a:r>
            <a:endParaRPr lang="ru-RU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214414" y="1000109"/>
            <a:ext cx="7786742" cy="3786213"/>
          </a:xfrm>
        </p:spPr>
        <p:txBody>
          <a:bodyPr>
            <a:normAutofit/>
          </a:bodyPr>
          <a:lstStyle/>
          <a:p>
            <a:r>
              <a:rPr lang="ru-RU" dirty="0" smtClean="0"/>
              <a:t>Открытие строения ДНК Ф.Криком и Дж.Уотсоном в 1953 г.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86370" name="AutoShape 2" descr="data:image/jpeg;base64,/9j/4AAQSkZJRgABAQAAAQABAAD/2wCEAAkGBhQSERUUExQVFRUVGBwYFxgYGBgXGBwYGRwcGhgYGBocHCYeGBojHBoYHy8gIycpLCwsGB8xNTAqNSYrLCkBCQoKDgwOFA8PFCkcFBwpKSkpKSksKSkpKSkpKSkpKSkpKSkpKSksKSwpKSkpKSkpLCkpKSkpLCkpLCksLCkpKf/AABEIANsA5gMBIgACEQEDEQH/xAAcAAACAwEBAQEAAAAAAAAAAAAEBQIDBgcAAQj/xABIEAACAQIEAwUFBAYHBwQDAAABAhEAAwQSITEFQVEGImFxgRMykaGxQsHR8AcUI1JysjRic4Ki4fEVJDNDY5LCFiVU0lOTo//EABYBAQEBAAAAAAAAAAAAAAAAAAABAv/EABcRAQEBAQAAAAAAAAAAAAAAAAABEQL/2gAMAwEAAhEDEQA/AC7cIRETOnUxVWJtggRO50I1ijsoGsannGsVXiB7p86wpffAVZJ020nn6VR+sA5SMoy6yTyiCIpjcsBlIOoPKhX4EhUFZBgHfTrzBoPlntNb5q3TrR+FxftxNoADSS0nRgdgDuCCN6UcOwIV3L27iqDpC7GNTA90EQdPlEVPDKqO5s4hlLARmUPO8gmM2hjSdJNUPFwh+07Hy7o+Wvzr4eHoDIAnx1PxNDYPiWZR7S5lfnAEeHXlFEm/aO9yfNiPpFQDNgLZ0IA8tKpwvDLWjBZkbmdTzIB0iZqrG4BVzXVuhCJIkAqNNtIb5nyNAYdXvQntmW41sHXuqZ3Ex3Qe8JEajlpVEeM4Nr8G0B7NJAMwGbmYG6zp6GjMNwxEVNBmAB8J0n8+VGvYIKISIA3SQAQIgaDuiRHlVttBy/GghbaZnTxP0P41RiMPBDMZ3gCNdp12A+P30wC/GhMW5JUEQACPXT8I9KgEu3nInbKNANgOgH1nfnVthmHdeGczEaSPzv08dz8a33T5GilwwIBOp015jwXoPrQX3QWVQ0d0chz5nfeqcPZyiCS3QnQjw8fhV7GqrhB50EWQNETtULyTvr+YqSEbfjUyRH+tUBJYqDWqKJHKhy3lUFLWtKHur5b1fcueVDnWqKb6fSKVutNri/SlrrRBuDPdHhP1NEi3J1oXBDunz+4UTdvhFzNoB8/xNFV32W2JYgAmASY9K9QtjCm8c9zQfZHQV6iNyRQmK3X11oy7diNyTsOf+njS/j+K9mqkCWJyqvVmgAeU1lU/ZiirdsQo12HM0lTB3ftYiCeQRI9AdYoq1bv90C+kkaA2hPycVQzayJ/zNWWrYUloEmJPWNp60oxV/EWz3ijyNSLbCPXORVS8SuuyqpAkgaAaeOs7UDzE4jKNjqN94nTX87UufHK0QykD3maAIjQidInSlPELL37mebgXZRrEbAkRA5SaXX+FYhLT3DluSZKEkgWxrECJYmD1AX+tVD697HEL7NHUz72XKTlG8EDfYT40XhDaXKqlZC5ORMBm0JOp3+dZHg/F7SgfswhcMudSxABjQ5m6nmwjTXWtHhOGeytI9mCxQ6uSpz5oByiVgLqd5yrPWmIaYq0I0ieenyoWyD9qPQR8v86qu+2yplW0soMwZnPeDMCRvvE70OLOJ/esj+65+8VFMvbKG315aem+1C4war6/SqFwOIOpuoNCNLXWOreFUY7A3QVz32ObUFVQDY/1ZmZBHIg1Rcz6Gvq4o5R5ClwwrCYvXPUIf/Gop7bKIdDpzQj6NQMruJnkPn+NDPfIPL5/jURbxEe7Zb+86/carve252B6XR94FBeLp/M/jUlvGKAtXru3sW/70/GikuXP/jv/ANyf/agtR9dt/OvZakL7/wDx7nxt/wD2qm/j2B1sMPN7Y++gk1sRMfOqmjp86+nEuRpa+NxfuBoF2un7KD+8T91AW6jYfWlbrrVrW72neUeQJ+poJ7b/AL/yFVBtrEBFYnrp1JgaCvmHwxutnubD3V+89arwODBOZjJER0+FOLNuoPWbdeq+0leqKdHuuxgwqqZMnQlswE9ABQHGVzXcON++W5ckY/hRuLZgM2YKNjK5gNdCdRprvSi9ixcxNrKdUNxf8AMxy30pCmN100RwddpUkSNd9h60VbuWgqkug0/eWvrYZmSC0GPeWJ9JnlSo9l3YLkZSTrJGWNPCZHKgapxJGf2aMhaJkkQB8e8fAesVfcsrYQsSF17zsdYOmpO8A/AVneJdgHZGKupfeBImOUnQVLgPBMT7NvaKmb/lpdZmyiCCw94Azl+B2mqG+Ex9p0LF1gFtp1CiTGknQTpULXDySW2zcug318fpoOVB4HspekPcxBV1zAZAH0YyZa5M7aaaCj37MIxOa9iCP3fasqjwAWNPCoEeKwFjD3c3s4ORs0QA0noe7B8elC4C9cC58MIte0KtbckhSMpOXSV3669BFaW92XwlpSzW1g6FnLNuRGpY84oLDcNFmFtfspuNlzZZfRYDLmzsokkc6qL8Rg7jZe+hAEnLyPfYrPUMY+FOxagDyoDDXQ2bKVgiSRqJbNPSNtukU3tiQPIVFUDxihsSjEGELbwBlBzRykiZgAjnpzAo0jeoFhrNAo4ciuWGXKwjMD4jfxGm/hRaYFZ2+VU4pGn2tvW4m67ZlO49fkR40ZgcStxQymQfl1B8Qd6D4cCCNhSvHYTI0DmK0zWtKWcUsyy+AP3UCW1hNdR8/wDKifZiOdXuIG2vnQlx+g+dUee2zkLb0J5nYeNXp+jm2VzXLlxmO5LR/pU+EXFlixjXn5VpIMoQM8mNSQqiJJiO81Qc9452Oewpew7so3BIOnhSPCcWk5X32muuY6xKmVGo1gQCK5zgOylp8VdRy2VTpGg720nw0qxFbgUtcSTTi7hAhZMxbIcoJ3iARPjBA9KU5ZJ8z9aqp4Hdh4D6mm+HTSluAt9/zU/UU5trAipR9VK9V6JXqgbtb32pDi8LlxNooq5mznUkAmBJJg8vCtBE0pxSf71a3nLcjp9iQfjv+QhTJpAgx6UdhBCr5D6UjxF5SuYkgI4IPWPqDJFGWuMWsgBfYAGM0iV00AnkTNA5Z9KpVBJ033pQ/aK3sM5Ou+gnpJ8fClnFe2eRYtq2ZtmKm4o88pH55Harg1DCq88EeJj5E/dWT/8AWV02Tlth7qjvkTA21KKCQI1kkD6UTgO1qMES77T2ndaUQlCJjOCFkD3hqBqKYmtHjcItwKHUMFOaDqCQCBOmu+1Cf7OtA5hbQEs0kATqFnl+ZNV2u1mEIy+3Ufxkqf8AGBVHEe0mHtW85uoRm0CMHY6cgKGmFi0JbpCeH/LWjrLDIvkKVcH4il6WQypVddvsqI89KYYde4vlRUmO9CPbJnf40SSKpvPG1QVYa1rpM/mZ12qtMMcPeDgE2bph41ytoM8CfJvCDyNfcLdhvP8APrTlOLYpcotW7K241uOzfNQN+e/rVBj2o0IpbxJBmHgDt5/5U8W9bvID7ZC/WQBPMATt6mkXEJz77L5jc0NL7tocp+X40DiLPSi8Sx2BoRo8aLpdavXFuFAdzmbqwOyzuFkHbpWy4PxcP+0IyKTlFsgm5IHe2JkT0HKsrcsnOHTcAyNdR02860fZFAHuH3ixGmmgjMV/hkz40Q8N8OoOsHqCp+BANZLjdx7Lu1kJmZTOYEgx0jnTrj3HUtNE5m3yrqdeVILa3L7F2GUAGBz160RkeC3HuLcuOSS7zPUxr+HpUktanzo7DYP2Ye3+65I8m1H31EWtT+elFirBW/2g8QR9KcBIGlLLCn2i+Z+h/CmjGBQedgN69SzEYiWr1FanDyaAxqD9atknZLmms/8ALnbT49aMwuYeVBcZvZLqkRnNtgg5SXtT8h86iCHtLGQSIH9Yf4vDzqs4FEVYyoggsYk7RoTME6a8qYZNPrUP1f2lsIZAYCYjwP3VULsTxaz7N1iSAVByiD47Vd/6itxoH9AB94q/HYC0rD9mIzBSFGve0BOugmNvGqF7Hks37SFnQRJHmZ1+FFKePXcPfUZmt5/4h7UAj3Rlknl3Tp1pNhr7YTFnMcwkWjca7shbxGui5vI07sdhEF32lxmXKxlQQisvJsw1g8x4HWDTTB8IsW3a7atB2aO8Sbmk6wWJjr6VUK8bxtbi5bRe4eq2WuiOcSAs+tZTE9mLoU37lt2PtlGQKFZkIYk5VnJqsetdZuBguoJPPb5a6ChkmdvtARp0fxoA8Dh8ioFTIMinLppKqSPjTXhyk2l9fqaqYEt/cH4fdRXDFIQT1I+ZqCnE2jQZsUzxG9Bwc1AAmEObetHw91yZWKyv72s+QpWUIaYoHi1j2ilZynkfzuOoopzj+2uGB9it0XLh0VPZ50LclIG3nOlAY/EMcrMqoSCCq6qDoYBgSN+VY7szhXsYk23RT9rPlkgDaDy+E1q8deDWQykEEqwI6HY+WvzqoHLzVJt618tPPX4VfkO9B60sGo43g1xu/Yum0584PqNR8DVtq5r/AK00t3VUd4x56fWorNdmeCftGa+5LqYg9es862tjBg7CB1rEcU4mXd7eGCm8DqxMaAElVnulhA3pp2K7SOcHdu3rntBbJJEAMoiQCftBuXT6VKR/pAxC271pLWjoCWPPvRAPXQT6ikK8eYRKAk6aGBy86oxN9r11rj7sST61WiSdYAHxoDF46wIOQTvuehHTxqy72nbXNbHoT+FAXRBA5mh8Y42oHeDvC6uYevgeleoLspMuPAH6j8+VeqYOi5IFL/aJexYE5ittxEab25M+ERp4+pGNxyqF195lX4kD76Fs3lTGLJCj2T9AJL2/mTQOmUVXh9AD4CheM8T9ishGuf1UVmPxAIX1rM2e3mgX9Xuacz+AU0Nbe5btvlzBSU1UkaqfA7ir7WIjbnXOsd2uu5wQpRVHJl3PNgwEjl8daYWuPBkJv4h7blSVVMltCY0i4pYkT0cHwphrWvck7T6V8S7rtWCscbvM4t2sUg7jMSSLighoCh3UEnKdieW4phYxVxln9eytElGtWZHXnB9KDVLiiAVcqDJybjMvLQ/aG0eR5161cHrmEegefOs41u+4/pqmCCB7C2WDbAgAyNY186HsYbEZhe/Wbd2yrhWZQilQupiCSGkgELvpOlUa/wBpFz+4OX9Y1fw2/KnwY0n/AF9QyFmABQtqYkG45B8B+FT4BxNXNyGUw0iCD3SSAdORj5VA2vVQuhq12k1FHBJjkYPnAP3iglufzH+dY/tNxDPjLWHUmFIuXI5kaqvkND6+FbBm13rmvaPENheIXLhGcuJEkjuuMrDTwDL4TO9IVprzrh7jO57oWT+H3etC9nMaH4eOXszl9AwYfIisZxvtJdxTA3ICjZFEDzOsk+JozsvxQWy9tjC3ADroAymR8RI+FVNbPBxO/wAj+FFYrErbts7TlUZjA1rMX+0tpCcpLEDkNJ8z9aT8U7UXL1v2bBVEzpM6cjrtRdTx3a++8hSLY/q+9H8R+6KUNcZzLEsT1JJ+dRsiaMSwOVVGq4BbXD8PvYplDXCxs2Z5SNY6bknrlrNYDFsqXUExcyT/AHSSPz4VoO0Jy4DBWxsRcunzLQD8KQ4a1p560Ehp/rUMMxZp5bDy6/GvYkyCOg1+4VHDaD0+tB7Ev3iZiBE/5UM7ACddeu5qdtAznwqL2wTrJNB7hXFDZZjEhht9Pvr1B3tDXqGnnazjTl8gygofeUd7Ybnl5CkY43eUglsx1jN3omOvPShXOpJ3Jpj2d7PPi7oUGFnVjyoyld7W4lhq889BB+UUNb49cAgGARBA2Pn1rqR/RRhsgHezTqwJms3x/sFZsnuXJI+yWXMfTepqs1h+FXcX3raKQp1gKupjTw2/M0dh+x19WUmzMEExcUTG86ffW/7NYFbNlUjK27DSRO0/nlTRjTVxzK52eYuxbDtqxO4fckgTI2GlF2Oy0j+j6HoAv/lvW7uEdRV1i7pvNTVxy/ivZ7EWryvbR5OWIYTmGw3k7T8TWguYG+bF8XXuOz+zhSQB7xzLA0MzqSPHfWtfikzePwrP8YJtWrgQKGY29ZIIJeJgA7/HSrqYRdoez7vh8IAv7VLZVukBm2G25oXgmCxeGzezcLPJgCPgQY+XP11Fm8X9kCQW9lJiYnOZiQDV9vD6maAfD43F5RmazPUKflFWvxe5aUkhN/6+pPjy9aM9jqNajjli22k90n4CaK+Yji5UTzHwrJ9qsT+sIWKgG1EHWSGMEdN4P+tN8XaIVQ2rZRm3357+NK8VbzLdtgGWUEeY1HzAoMZVoOlVMp2Ohr7NVleHqLmqkevpoLbB186YYcxFL7IoxCdBQaLtViAbWCA2GGB9ZM/SlD3sihR7zaD8aadssF7BsPabe3YTN5lmYj4mPSkWHEtmbc7dPKiixYhevMz1POobCB+RVqtvVFy5FBGymh8SamygD0r2HY5fUxUbxoFl7evtfL29eogPetd2GxLW3GuhIjx8vL76n2C4DZxBum6AxQgBTPPNqYIJGgFbe72cssisiC0UjQAgEDlB2025/OppjSFzlpBi8NdVlNtLAtsdQ/8AxCT9ok6a09tXRAG/zqnEWVeCRtUaJ7uDdMTmKrka2FkHUMDJWOnMVfcAjYfCvvE+KZWy+ydhsToANYGp3YzoB6kVhr3A8Xdvu4b2ZOoJZxA1Ay5W105fKg12KxVpYVnRWOwLKCfQ0MeJ2UMtdtL5uo++srjuzV9vZobaHUy3tIViQ3ebu5y2287Eazo24Z2Xt27aq9m27LALK1wEnrAWaBo3a/CjQXlY9Elj8gax3H+1yObtprLA5lXMSAVCMCwyxE7jQ+ta65i/ZMALF/K2gNk3W10ENmAA51l+0uGXOLgw163cJJLXAAGMQFEKJPiD470ge8Fe02JU2oNr9WOTy9r46zv86bNfRzCmSOlZReNm0bV5bMlsMwKr7qZbkFu6vuyPLvb0Jwntbeb21xgjIDnYbNrpCa66DnO1XEbBi0gg6HQzy8R+FQuWlVXOpLamST6Achvp40vXF3LltSbPddQdGEidZPlvtTZoIlhqeQ1+4H5VFKL+JDQCCDlEGdIHI/j+QBbvg3DzBUa/Gm+Msd1IMRv8NhSop+09B9Wqhjf7O4bE6tIeBLKcpOn2hEE+lLsR2CsqpIe5IB0JXcbfZp1aJ0I0PMwNqutWwsyzNOssZI8ulAiwnZjDbi2xHIsza+MAim44BhgNLFv/ALQfnvUxdhwI7pGh8ea/ePXwopzpUHNOJW1XEXgoCqHIAGgAnlTPsdg/bY6wu4D5j5J3jPwj1pRxo/7xdA//ACN9a3X6JOHjPevH7IW2PNu83yA+NaQu/Sg84+Oltfv/ABNZy2Ovy5U//SSf/cD/AGa/fSJGgUH1rsUvvXJq2/d1oagMwbyu+x2ip3RUcG8J0E/E1C+1AFf3r5Ubxr1EFcE4s+GxGdP3iCvIgnUH88hXXU4qXCjIZYbzoBvrXH8QveaFBOYwQwOsmNJma7XYSLSyIMCRUqx7D4oRFE37kLNZniNnL3kLAzsJI+FLbfbg2jF5NOXLTwmsqO4vjL5ZQb1q2GcDKoLuwnqRo3pFG3h4n4mldntAuJKm1hzvPtCAAI3g7nmNKaJhC0yaKrNpWjNMjUd5t/jU7SgNMmPM15eHidzV36kIoD8PfTlrSbtLGfCNy/WLfPkTTCxYEcxSTtKQvsDO2It/U0gc3sOP1pG/6Nwf/wBEoM9lsMhdltrmcyZAMfwg+6OelF37k3Uj9y4P8Vuovp1oAGwgkCKuKptA26a/Gryvn86GXKzEBpI6H8+VVAGLclVjoPpStWm4s9PvrQ3cP3R5Vncdby3VPn91BobTpEQNun5mq8O42iYkaj89Y9KXyoQsQTAnTl4jxpl+qpuAPgKAWzhreeCQXCiNAIXUCB8dfpTUBRKwBz25fn60vIUa5VzAEDkd9p3AkClvFsXkskkMzEPDMR3WbKFC9VjN46a8qDIY+4DeuMNi7EeUmK63+jPCZMAjc7js5+OUfJa5CLICZjrM+hHLz1B9fh2jgWNTDcOsM0wtpCQN+8AdBPU1plzz9Ib/APuNyeQQf4AfvrPB9d5rT9u+I4bEst+yxW7ADow1MaA6aZhz12j1yJvnqaKlc3qsNUTJOlF4KwASTuKAsrA9PKgsQ+u/30TfagcQRNAJdOtfanZwT3SRbUsRqYr1EXfrvsMXnWLgt3swkGGytMQdY0iu82byYiwt6zqjrmA5jqPMGR6V+esaP2tz+Nv5jXSf0QdoDL4Vj/1Lf/mv0b41LBoDK5pG35muY9prpxGIAGw0J5TXZ+PcNzW2ZAM0ajYeJrlXG2spftojoQbSNnUgqzEtJnrOnpUjVaDsjw0W7AAOsn8703xKlB7QEkDQrpJnbL/WkgQdD4b0J2csEWiZ560RiLvugHXN3dveOkx4TNStRRb4koj2jFSQSTByjwLRE+POs5i/0gAM6IhYqSFbMMrEbHRZAPn61r3wc+8zk/xEfyxQHEuCWHVlNkMxXQ/b5/aJzaHx5jekSkuC7VXrutu2uqhiA5dv3YhUPMTBjTpQbcYvu0XUVgWlQyMMpUSCBIMyRqTz58teOEWMiqLKKANBlEj1B38ZpF2q4DaTDs6ggs6ZtTqM22p8fSqiPDuNvFvNdBuIG9qAhLQWtkADSDHPwOlNMV2gsqgZi2sd2JbyIok8BsoUQW0yorAZlDc011Bk+NeucNtD/lW//wBafhQC3eP2wgYZmJiFgqdeuYUOP1nO5CgaBsvfYxqBljLJ0PnOlWtwyySJsp/2gfQCopwWyGmGy8kk5R47z6ExQLLXae4zBAqOYBABIJkgZd+628yNIqfF7BLoTl57E+HOKd2rdtASltV31CgH470h4xi8zp4E0DbA4cqhY5NBI9+dBz71X3VZbkALkjWS0z4fKg+H3VAgltfL8KYC0pEy1FUWMOpYsR3jpudugpF20xAJt2h9kZm666KPqfWtPat+frWH4mfbYi60wok9SVQRoJ1MCeVELB3la31GYfxKCT8RI+HSqsVxe7dCh3YqqhVEwAFEAQNNq+43Fz3VGVem5P8AEeflt4c6FUVpHkNSyE1FN6Ls25POg+27UCr0SFg1XfuZd/Sp2Tn2FBXiLmmgoG7Rd8xodxpQV1qB12U4iEZ0bYjN6jT7/lXqC7PXct0yAe4d/Na9TCFvEP8AjXf7R/5jRPAeKth8RbvKSMjAmP3ftD1UkVRxMftrv9o/8xoUGjL9Jcetm7hXW2+U3Vyq8SAH0zRzEGvzmuBYlwPeSdOoWc0dYGsdAeld9/R7jxiOGWJMlP2bf3Dp/hy1x3t3wZcNjrttfd0ZfIgffNRaYdje2Xsx7C97pPcfeCfst1HQ8vprbOJdiGCnINddGmCNF3IEz16A1yBa6vwjimewjndlBPnz+c0sa5pqMeGQOrKykaFdQaWYbiRuuGWQqFhP7x2IH9Wdz1A6UJjXGcLbWM5LXMugKzrP9Y8joYBE7Udg7oUct9o0jyqNC2xLSKF4uBet+yuOLSvHfIJAIM6xsPEkVZieJojDOQoiQfWI6zt8aX9oeJWbuHa0txQbg7rMYWQROsE+G3OjJthuMpfFtl1BDgnoRkMeO9WPiBSniPHEFm3ctmVzMhMQO77MGOum3XYUZgri3JKMGAMGOR3g0FiYgE1d5RFLcbfFo94+9oNDJPQAAyapwnGEAOYssne4GC6gEd4jKJBBjTeiisW+Vd9ZP1NZjiFwSuv2vxppiL4YDvLPmOtJuLYcwsH7Q++qjRcLIy9aaC7ypDwu2eo00pqoAIBYAnYHQnwA50F1/G+ztOxPuqzDzA0j1iueYFzmDgrIOslVmdxqeYketajtdaC2JPvFgB6yST8IrHWVEEsYUdNyeg/HlSArimC9iMu4clgw1BQaJB8QS3qtLVNFjihKspVSp1Cx7pEAFTvsI3184NCTVR7LRlu/3RzoM18VyNBQNeC8POJxVq2RozCf4Rq3yBrsOI7LYa6CGsp5qMp9CNawv6LeEd9sQ3IFE8TpmPoIHqa6Yr96pRxLtjwM4TEFNShEoT05ifA/dSECa7b207OjF2csgMplWPI7QfA7TXGsVhWtOyOsMpgjxpChHMV6pXK9VRLi3/Hvf2r/AM5oM0Xxn+kXv7W5/O1BTRHXP0I44lMRa5Bkcf3gVP8AKKU/pkwn+9Jcje2ATykFo9YB+Ar7+hW6f1m8BsbQn0YR9TWm/Snw8XMMGiWGaOvdGcfJXH96pVcVIrR8I4tltKDyBHzJrONV+FIMAkgDeBJ+Ej61SNaONRqTodB6b/UUThuJ5xptWVLZoChoE7xOvPpy2o7htwjfQ+P5ipjWtjaZWjMskAgHwO8/AfCkPaDh/s7TXLamOZZgTBB93mANdPE+MkWOJRRFzDDGW2QOq5AXYk7DKRMbnyoBLvDb9zBWw7qhVmfMxMZCLajWTGpH4VdgOCXPZ/0mRJJBQmG5yc+ppguKCpbtyDcGka8lTUSNpX56UI6XQzMFT9oQp751YbGAvTQxP2aAZ+CHMre2JZTKnKw305PI9KO4RwQoCSRLT7uaCDA2LRJiZM6k1Zg+HX3Eza05S2/wpjYwdwAd+3rrufwoFl3gaLOWQuaWWBuOYI2B5ihOLgqgIJ94c/OnOLwl6D+0sjXo0/WlmK4XcdAr3VIDTIXfn09PSoIYW7pqPpRlvFgHUA+PTy0qqzwhV3uT/dq//Z9uQC9yD0VRtHhVGf7ZcRzG2o5Ak+pAj/DWae+TvsNgNPOm3a1FW+FTNAQe9EySTy9KSirGViCpqKilSFB9ipYfDG5cVFEszBR5kwKiKit0qwYEggyCNCCNiKDddo+0P6n7HDYVgfYLlc5ft/a16kzNU8L/AEl3Vb9si3EPvRo3pOlZAdTqTUSKK6jhO3li8/sVLAEA22cRDfuHUyOnXboayvbkKSG2YaRzA5oTzAPeU9GI5Vk2NWX8e7++xbQAEmYAmPqamGhXNer49eqou43/AEm//bXP52oGj+Of0q//AG1z+dqX1UdO/QtYOe/c8FQfNj91dG7QKgs5nEhWB2nnl28iRWP/AER4Mrhc/wC87n4Qo+hreYyyHTKdjv5VmrH5oxljI7Lr3SRrvA2+VV2ngydudbv9IXYq5ZK3kUvbCKHYbgrKhmHIFcuu01gSKqHS3xpFTt8UKsCpIIMggxSuy2lSV6Lpp/tCZkyDuNBvvtyqTuvs20A00j5UrD0Vh7kAyMw15x6UGh4GqjCNcIGbN70ToYmR4ROnSicZiGJB3gACAAIHQDQelDcDzGz3QqqCN5ZtY8hER40xGDMDWFAMmAAANt5gfTT0ijOD4ogaim9jEBhI5Ej4b1isTjV9oPZPcu8mCsZPguVTprrp016QzlbDrbS8jOSddR3WkHMRmBA7ukTzphrZY3EQppLfxulC8BtX1tH2rEyZUE5oHMzynp9Ksd+8EMAtsPLeKKOw92RtrQnaOwUtG6LrIQIUA6EnlEakiaJw2LtJ71xAfFl/Gkfa/j9u4osp3oIYsCMux0HXeiM/xJCWDAsylR3jrrGonlryr2H4RefVbbkdYgfE6U67K8Wt21KuwXXnT4cdsuYF1B61UYW7YZGKsIYb1XNNe0lxWvSnTK38S6SPCIpSKCQNVmp1ECaC1W0qDNXi1QU0Hw0fwThYxFwoWKwpbQTtGm/jS8mm3ZXiC2r/AHohxknpMEHykAetA1t9iUO9xvQCvVpAQPD5V6sq5lxrXE3z/wBW5/O1A0VcXvk85P1q18OueI0zKPQ71tl279H9kW8BYXTVM0+LEsfUTHpWmmlHA9LNsDbKKZltKyqji2AF+xctEwLiFJ6SIn0r848SwTWbr2395GKnzBjTwr9G3b5HP5CuG9uVB4jiPFwfiomrCkNk6V9JqmvVUXq8HrRAvyMoOUdBzjaetL6nb3HnQajhODF637xUrCwug9ROvOnbcNuPbKe3IUiDKLt0kQdaz3ZP/iXfL/yrSXLhEVFU4OxiLXs7aorgBlVgSoyt72YzKnugzFX2uzWIYgveVIBUZczEZpzHWBJk+VGWMSwmD8hX08QfNGb5D8KgZ2eEpbtKijuqIH4nxrOcW4R7S4jfZSZ1IOu0EeVMW4jc173yH4UDcx7ydfkPwoE2M7HQrMmYwCeR21jaaXt2Xu5A6qxGxEHMD5DWtrgMa/X5D8KKwN85n1+10HQVRzTB8PLlgATAO2mvLenvD+yrEKShzCCQTAE6jSiuHIBbBjXO/wDOa11v3m8l+hpo5/x7gTWbasYAZzp0kbdI0pEproPbcf7r5Ov31z2KIkTUQ1WBBVDb1RMGviV8apWhp8aCsmvZdJ5bf6U1tYFDaRiNTnnU8hpzohOF2y1sFdDaLHU+8G33oGfDscbllGY66g+mk+Zr5ROJwaW7FsII9T49TXqy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63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204864"/>
            <a:ext cx="4032448" cy="4007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8" y="85748"/>
            <a:ext cx="8458200" cy="1143000"/>
          </a:xfrm>
        </p:spPr>
        <p:txBody>
          <a:bodyPr>
            <a:normAutofit/>
          </a:bodyPr>
          <a:lstStyle/>
          <a:p>
            <a:r>
              <a:rPr lang="ru-RU" sz="4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Немного </a:t>
            </a:r>
            <a:r>
              <a:rPr lang="ru-RU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истории</a:t>
            </a:r>
            <a:endParaRPr lang="ru-RU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214414" y="1214421"/>
            <a:ext cx="7786742" cy="5357851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 algn="ctr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ПРОБЛЕМА</a:t>
            </a:r>
          </a:p>
          <a:p>
            <a:pPr algn="ctr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Соответствие между кодонами  и аминокислотными остатками.</a:t>
            </a: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Трехбуквенный генетический код к 1964 г. расшифровал Ф.Крик. 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211960" y="2996952"/>
            <a:ext cx="792088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5701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ПРОГРАММА </a:t>
            </a:r>
            <a:br>
              <a:rPr lang="ru-RU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ru-RU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«ГЕНОМ ЧЕЛОВЕКА»</a:t>
            </a:r>
            <a:endParaRPr lang="ru-RU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59832" y="1988840"/>
            <a:ext cx="374441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1990-2003……</a:t>
            </a:r>
            <a:endParaRPr lang="ru-RU" sz="40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1907704" y="2924944"/>
            <a:ext cx="1152128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6804248" y="2924944"/>
            <a:ext cx="57606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395536" y="4293096"/>
            <a:ext cx="3744416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Национальная организация </a:t>
            </a:r>
            <a:r>
              <a:rPr lang="ru-RU" dirty="0" err="1" smtClean="0"/>
              <a:t>здравохранения</a:t>
            </a:r>
            <a:r>
              <a:rPr lang="ru-RU" dirty="0" smtClean="0"/>
              <a:t> США и международное сообщество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5220072" y="4293096"/>
            <a:ext cx="3600400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Частная компания под руководством </a:t>
            </a:r>
            <a:r>
              <a:rPr lang="ru-RU" dirty="0" err="1" smtClean="0"/>
              <a:t>Грейга</a:t>
            </a:r>
            <a:r>
              <a:rPr lang="ru-RU" dirty="0" smtClean="0"/>
              <a:t> </a:t>
            </a:r>
            <a:r>
              <a:rPr lang="ru-RU" dirty="0" err="1" smtClean="0"/>
              <a:t>Вентера</a:t>
            </a:r>
            <a:endParaRPr lang="ru-RU" dirty="0"/>
          </a:p>
        </p:txBody>
      </p:sp>
      <p:pic>
        <p:nvPicPr>
          <p:cNvPr id="184322" name="Picture 2" descr="http://static.guim.co.uk/sys-images/Guardian/Pix/pictures/2010/5/20/1274366697919/Craig-Venter-in-the-lab-o-0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3429000"/>
            <a:ext cx="1981233" cy="118874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Итоги работы проекта</a:t>
            </a:r>
            <a:endParaRPr lang="ru-RU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Парадоксы открытия:</a:t>
            </a:r>
          </a:p>
          <a:p>
            <a:r>
              <a:rPr lang="ru-RU" dirty="0" smtClean="0"/>
              <a:t>ученые пришли в недоумение: уж очень мало генов оказалось у человека – примерно в три раза меньше, чем ожидалось. Раньше думали, что генов у нас около 100 тыс., а на самом деле их оказалось около 35 тыс. </a:t>
            </a:r>
          </a:p>
          <a:p>
            <a:r>
              <a:rPr lang="ru-RU" dirty="0" smtClean="0"/>
              <a:t>Недоумение ученых понятно: у дрозофилы 13 601 ген, у круглого почвенного червя – 19 тыс., у горчицы – 25 тыс. генов.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И вот геном </a:t>
            </a:r>
            <a:r>
              <a:rPr lang="ru-RU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прочитан</a:t>
            </a:r>
            <a:endParaRPr lang="ru-RU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Основную часть ДНК наших хромосом занимают пустынные участки и так называемые тандемные повторы. В пустынных участках просто-напросто не закодировано никаких генов.</a:t>
            </a:r>
          </a:p>
          <a:p>
            <a:r>
              <a:rPr lang="ru-RU" dirty="0" smtClean="0"/>
              <a:t>Зато там, где располагаются гены, активность ДНК и ферментов, синтезирующих ее копии в виде молекул информационной РНК, повышается в 200–800 раз! Это – «горячие точки» генома. </a:t>
            </a:r>
          </a:p>
          <a:p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И вот геном </a:t>
            </a:r>
            <a:r>
              <a:rPr lang="ru-RU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прочитан</a:t>
            </a:r>
            <a:endParaRPr lang="ru-RU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295400" y="1307757"/>
            <a:ext cx="7562880" cy="5121639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В геноме человека ученые насчитали 223 гена, которые сходны с генами кишечной палочки, с мышью мы имеем 90% общих генов, а с шимпанзе – вообще 99%!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ЧАСТЬ РЕЗУЛЬТАТОВ </a:t>
            </a:r>
            <a:r>
              <a:rPr lang="ru-RU" dirty="0" smtClean="0">
                <a:solidFill>
                  <a:srgbClr val="FF0000"/>
                </a:solidFill>
              </a:rPr>
              <a:t>ПРОГРАММЫ «ГЕНОМ ЧЕЛОВЕКА»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Организмы с полностью расшифрованными (</a:t>
            </a:r>
            <a:r>
              <a:rPr lang="ru-RU" dirty="0" err="1" smtClean="0"/>
              <a:t>секвенированными</a:t>
            </a:r>
            <a:r>
              <a:rPr lang="ru-RU" dirty="0" smtClean="0"/>
              <a:t>)геномами (ДНК дрожжевой клетки, геном круглого червя)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Изучены гены человека.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Сведения о функциях генов в организме человека.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Изучение последовательности нуклеотидов в генах  при наследственных заболеваниях.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Прорыв в понимании эволюции органического </a:t>
            </a:r>
            <a:r>
              <a:rPr lang="ru-RU" dirty="0" smtClean="0"/>
              <a:t>мира.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Использование генно-инженерных продуктов в медицине.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Использованная 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ru.wikipedia.org/wiki/</a:t>
            </a:r>
            <a:r>
              <a:rPr lang="ru-RU" sz="2000" dirty="0" err="1" smtClean="0"/>
              <a:t>Проект_</a:t>
            </a:r>
            <a:r>
              <a:rPr lang="ru-RU" sz="2000" dirty="0" smtClean="0"/>
              <a:t>«</a:t>
            </a:r>
            <a:r>
              <a:rPr lang="ru-RU" sz="2000" b="1" dirty="0" err="1" smtClean="0"/>
              <a:t>Геном</a:t>
            </a:r>
            <a:r>
              <a:rPr lang="ru-RU" sz="2000" dirty="0" err="1" smtClean="0"/>
              <a:t>_</a:t>
            </a:r>
            <a:r>
              <a:rPr lang="ru-RU" sz="2000" b="1" dirty="0" err="1" smtClean="0"/>
              <a:t>человека</a:t>
            </a:r>
            <a:r>
              <a:rPr lang="ru-RU" sz="2000" dirty="0" smtClean="0"/>
              <a:t>»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://elementy.ru/lib/431280?page_design=print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123</TotalTime>
  <Words>242</Words>
  <Application>Microsoft Office PowerPoint</Application>
  <PresentationFormat>Экран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Справедливость</vt:lpstr>
      <vt:lpstr>Геном человека</vt:lpstr>
      <vt:lpstr>Немного истории</vt:lpstr>
      <vt:lpstr>Немного истории</vt:lpstr>
      <vt:lpstr>ПРОГРАММА  «ГЕНОМ ЧЕЛОВЕКА»</vt:lpstr>
      <vt:lpstr>Итоги работы проекта</vt:lpstr>
      <vt:lpstr>И вот геном прочитан</vt:lpstr>
      <vt:lpstr>И вот геном прочитан</vt:lpstr>
      <vt:lpstr>ЧАСТЬ РЕЗУЛЬТАТОВ ПРОГРАММЫ «ГЕНОМ ЧЕЛОВЕКА»</vt:lpstr>
      <vt:lpstr>Использованная литература</vt:lpstr>
    </vt:vector>
  </TitlesOfParts>
  <Company>*Питер-Company*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Дмитрий Каленюк</dc:creator>
  <cp:lastModifiedBy>Админ</cp:lastModifiedBy>
  <cp:revision>13</cp:revision>
  <dcterms:created xsi:type="dcterms:W3CDTF">2012-04-07T11:57:56Z</dcterms:created>
  <dcterms:modified xsi:type="dcterms:W3CDTF">2014-02-23T15:36:20Z</dcterms:modified>
</cp:coreProperties>
</file>