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63" r:id="rId5"/>
    <p:sldId id="262" r:id="rId6"/>
    <p:sldId id="264" r:id="rId7"/>
    <p:sldId id="275" r:id="rId8"/>
    <p:sldId id="276" r:id="rId9"/>
    <p:sldId id="265" r:id="rId10"/>
    <p:sldId id="266" r:id="rId11"/>
    <p:sldId id="267" r:id="rId12"/>
    <p:sldId id="268" r:id="rId13"/>
    <p:sldId id="269" r:id="rId14"/>
    <p:sldId id="271" r:id="rId15"/>
    <p:sldId id="282" r:id="rId16"/>
    <p:sldId id="278" r:id="rId17"/>
    <p:sldId id="279" r:id="rId18"/>
    <p:sldId id="277" r:id="rId19"/>
    <p:sldId id="280" r:id="rId20"/>
    <p:sldId id="281" r:id="rId21"/>
    <p:sldId id="273" r:id="rId22"/>
    <p:sldId id="274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6" autoAdjust="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59791-368D-4EBF-8579-7A779C8278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DD7E6D-F514-43EB-A51F-B8D846DF3D89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5D94FE05-E700-4892-9813-973E54F9214C}" type="parTrans" cxnId="{8140F161-853A-48CD-8D29-EE30C4C63893}">
      <dgm:prSet/>
      <dgm:spPr/>
      <dgm:t>
        <a:bodyPr/>
        <a:lstStyle/>
        <a:p>
          <a:endParaRPr lang="ru-RU"/>
        </a:p>
      </dgm:t>
    </dgm:pt>
    <dgm:pt modelId="{1A77521E-1727-4869-8FF0-68A59AE68793}" type="sibTrans" cxnId="{8140F161-853A-48CD-8D29-EE30C4C63893}">
      <dgm:prSet/>
      <dgm:spPr/>
      <dgm:t>
        <a:bodyPr/>
        <a:lstStyle/>
        <a:p>
          <a:endParaRPr lang="ru-RU"/>
        </a:p>
      </dgm:t>
    </dgm:pt>
    <dgm:pt modelId="{0B4E965E-39BD-4FB4-81A0-C5891F10B8C4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Что такое приставка?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93A7CE7F-825E-4A1D-941E-3443E8A4EF53}" type="parTrans" cxnId="{A277B376-318E-4B72-83D3-81744A1719AF}">
      <dgm:prSet/>
      <dgm:spPr/>
      <dgm:t>
        <a:bodyPr/>
        <a:lstStyle/>
        <a:p>
          <a:endParaRPr lang="ru-RU"/>
        </a:p>
      </dgm:t>
    </dgm:pt>
    <dgm:pt modelId="{4D3F244F-ABBE-4C79-BD11-BF079FE9B195}" type="sibTrans" cxnId="{A277B376-318E-4B72-83D3-81744A1719AF}">
      <dgm:prSet/>
      <dgm:spPr/>
      <dgm:t>
        <a:bodyPr/>
        <a:lstStyle/>
        <a:p>
          <a:endParaRPr lang="ru-RU"/>
        </a:p>
      </dgm:t>
    </dgm:pt>
    <dgm:pt modelId="{C5FB5AE7-F174-4B13-8A13-C6136180AE03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04D6CAE-A741-4095-8DB4-2E07ED3C0E01}" type="parTrans" cxnId="{6150537B-699E-476C-BDB4-95C028934B0A}">
      <dgm:prSet/>
      <dgm:spPr/>
      <dgm:t>
        <a:bodyPr/>
        <a:lstStyle/>
        <a:p>
          <a:endParaRPr lang="ru-RU"/>
        </a:p>
      </dgm:t>
    </dgm:pt>
    <dgm:pt modelId="{91C5D4AE-EF8E-4B22-BCEC-834975D5EFD2}" type="sibTrans" cxnId="{6150537B-699E-476C-BDB4-95C028934B0A}">
      <dgm:prSet/>
      <dgm:spPr/>
      <dgm:t>
        <a:bodyPr/>
        <a:lstStyle/>
        <a:p>
          <a:endParaRPr lang="ru-RU"/>
        </a:p>
      </dgm:t>
    </dgm:pt>
    <dgm:pt modelId="{618EFE8B-B55B-43AE-9B4D-207C94F2A4EF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Как найти в слове приставку?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E3DD913-6127-428E-BA77-7BD203F7016D}" type="sibTrans" cxnId="{4F28359D-8A7D-48DF-929F-04926E27EC8F}">
      <dgm:prSet/>
      <dgm:spPr/>
      <dgm:t>
        <a:bodyPr/>
        <a:lstStyle/>
        <a:p>
          <a:endParaRPr lang="ru-RU"/>
        </a:p>
      </dgm:t>
    </dgm:pt>
    <dgm:pt modelId="{4FC80353-1F12-4109-90E6-21536A85FF91}" type="parTrans" cxnId="{4F28359D-8A7D-48DF-929F-04926E27EC8F}">
      <dgm:prSet/>
      <dgm:spPr/>
      <dgm:t>
        <a:bodyPr/>
        <a:lstStyle/>
        <a:p>
          <a:endParaRPr lang="ru-RU"/>
        </a:p>
      </dgm:t>
    </dgm:pt>
    <dgm:pt modelId="{0A6CB60D-CC03-4E82-BE1C-C926C9E95E93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D0A41310-B8C0-4AAC-AA1C-A7C6722FE7CF}" type="sibTrans" cxnId="{AB2B8B60-2CA0-426C-88C6-04AC48BC0BC2}">
      <dgm:prSet/>
      <dgm:spPr/>
      <dgm:t>
        <a:bodyPr/>
        <a:lstStyle/>
        <a:p>
          <a:endParaRPr lang="ru-RU"/>
        </a:p>
      </dgm:t>
    </dgm:pt>
    <dgm:pt modelId="{A00E2119-6E01-4441-A55A-BBB44ED79654}" type="parTrans" cxnId="{AB2B8B60-2CA0-426C-88C6-04AC48BC0BC2}">
      <dgm:prSet/>
      <dgm:spPr/>
      <dgm:t>
        <a:bodyPr/>
        <a:lstStyle/>
        <a:p>
          <a:endParaRPr lang="ru-RU"/>
        </a:p>
      </dgm:t>
    </dgm:pt>
    <dgm:pt modelId="{F41C13EB-1FE9-45D3-AFDE-950F15930E46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Что надо знать о приставках, чтобы правильно их написать?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38F8BFE7-5AFF-4D81-ACCE-D583CCC751C2}" type="sibTrans" cxnId="{2000A08E-CB77-4C29-9C18-B5E8AB7368FE}">
      <dgm:prSet/>
      <dgm:spPr/>
      <dgm:t>
        <a:bodyPr/>
        <a:lstStyle/>
        <a:p>
          <a:endParaRPr lang="ru-RU"/>
        </a:p>
      </dgm:t>
    </dgm:pt>
    <dgm:pt modelId="{D2E02EAF-9BBA-42FC-8533-613CC5B4E2B0}" type="parTrans" cxnId="{2000A08E-CB77-4C29-9C18-B5E8AB7368FE}">
      <dgm:prSet/>
      <dgm:spPr/>
      <dgm:t>
        <a:bodyPr/>
        <a:lstStyle/>
        <a:p>
          <a:endParaRPr lang="ru-RU"/>
        </a:p>
      </dgm:t>
    </dgm:pt>
    <dgm:pt modelId="{6BAB06EE-6134-44A8-B9A8-8A5C39D1F753}" type="pres">
      <dgm:prSet presAssocID="{AAD59791-368D-4EBF-8579-7A779C8278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999B20-17EB-4060-8309-59C1BEB31498}" type="pres">
      <dgm:prSet presAssocID="{37DD7E6D-F514-43EB-A51F-B8D846DF3D89}" presName="linNode" presStyleCnt="0"/>
      <dgm:spPr/>
    </dgm:pt>
    <dgm:pt modelId="{2ABA0116-20FC-4F9B-9724-E6C8BD7D9055}" type="pres">
      <dgm:prSet presAssocID="{37DD7E6D-F514-43EB-A51F-B8D846DF3D8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145E3-5A5A-4E94-8818-1A36A7532573}" type="pres">
      <dgm:prSet presAssocID="{37DD7E6D-F514-43EB-A51F-B8D846DF3D8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7541E-A70F-4890-B629-1B08CEACB4F5}" type="pres">
      <dgm:prSet presAssocID="{1A77521E-1727-4869-8FF0-68A59AE68793}" presName="sp" presStyleCnt="0"/>
      <dgm:spPr/>
    </dgm:pt>
    <dgm:pt modelId="{DB5B5A02-A84B-4F44-8974-761895A37EFD}" type="pres">
      <dgm:prSet presAssocID="{0A6CB60D-CC03-4E82-BE1C-C926C9E95E93}" presName="linNode" presStyleCnt="0"/>
      <dgm:spPr/>
    </dgm:pt>
    <dgm:pt modelId="{1B5A2450-441E-4B14-98E6-1D2C7B2008C7}" type="pres">
      <dgm:prSet presAssocID="{0A6CB60D-CC03-4E82-BE1C-C926C9E95E9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E65FE-1BB0-44C8-8D20-7AB76F99C51E}" type="pres">
      <dgm:prSet presAssocID="{0A6CB60D-CC03-4E82-BE1C-C926C9E95E93}" presName="descendantText" presStyleLbl="alignAccFollowNode1" presStyleIdx="1" presStyleCnt="3" custScaleY="98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A8B0D-D06D-4B67-9380-664BD505C757}" type="pres">
      <dgm:prSet presAssocID="{D0A41310-B8C0-4AAC-AA1C-A7C6722FE7CF}" presName="sp" presStyleCnt="0"/>
      <dgm:spPr/>
    </dgm:pt>
    <dgm:pt modelId="{99781331-BC0B-4131-9B51-47A6E7F4508C}" type="pres">
      <dgm:prSet presAssocID="{C5FB5AE7-F174-4B13-8A13-C6136180AE03}" presName="linNode" presStyleCnt="0"/>
      <dgm:spPr/>
    </dgm:pt>
    <dgm:pt modelId="{A1E2AD65-EE4D-4978-9A29-C588101DE47B}" type="pres">
      <dgm:prSet presAssocID="{C5FB5AE7-F174-4B13-8A13-C6136180AE0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234D5-6D88-42E1-8F3B-17B617848812}" type="pres">
      <dgm:prSet presAssocID="{C5FB5AE7-F174-4B13-8A13-C6136180AE03}" presName="descendantText" presStyleLbl="alignAccFollowNode1" presStyleIdx="2" presStyleCnt="3" custLinFactNeighborX="1" custLinFactNeighborY="-1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40F161-853A-48CD-8D29-EE30C4C63893}" srcId="{AAD59791-368D-4EBF-8579-7A779C827893}" destId="{37DD7E6D-F514-43EB-A51F-B8D846DF3D89}" srcOrd="0" destOrd="0" parTransId="{5D94FE05-E700-4892-9813-973E54F9214C}" sibTransId="{1A77521E-1727-4869-8FF0-68A59AE68793}"/>
    <dgm:cxn modelId="{4F28359D-8A7D-48DF-929F-04926E27EC8F}" srcId="{0A6CB60D-CC03-4E82-BE1C-C926C9E95E93}" destId="{618EFE8B-B55B-43AE-9B4D-207C94F2A4EF}" srcOrd="0" destOrd="0" parTransId="{4FC80353-1F12-4109-90E6-21536A85FF91}" sibTransId="{5E3DD913-6127-428E-BA77-7BD203F7016D}"/>
    <dgm:cxn modelId="{A277B376-318E-4B72-83D3-81744A1719AF}" srcId="{37DD7E6D-F514-43EB-A51F-B8D846DF3D89}" destId="{0B4E965E-39BD-4FB4-81A0-C5891F10B8C4}" srcOrd="0" destOrd="0" parTransId="{93A7CE7F-825E-4A1D-941E-3443E8A4EF53}" sibTransId="{4D3F244F-ABBE-4C79-BD11-BF079FE9B195}"/>
    <dgm:cxn modelId="{6150537B-699E-476C-BDB4-95C028934B0A}" srcId="{AAD59791-368D-4EBF-8579-7A779C827893}" destId="{C5FB5AE7-F174-4B13-8A13-C6136180AE03}" srcOrd="2" destOrd="0" parTransId="{404D6CAE-A741-4095-8DB4-2E07ED3C0E01}" sibTransId="{91C5D4AE-EF8E-4B22-BCEC-834975D5EFD2}"/>
    <dgm:cxn modelId="{CC4F81A8-03B6-4BA0-A035-DFEA05B0ED88}" type="presOf" srcId="{AAD59791-368D-4EBF-8579-7A779C827893}" destId="{6BAB06EE-6134-44A8-B9A8-8A5C39D1F753}" srcOrd="0" destOrd="0" presId="urn:microsoft.com/office/officeart/2005/8/layout/vList5"/>
    <dgm:cxn modelId="{2000A08E-CB77-4C29-9C18-B5E8AB7368FE}" srcId="{C5FB5AE7-F174-4B13-8A13-C6136180AE03}" destId="{F41C13EB-1FE9-45D3-AFDE-950F15930E46}" srcOrd="0" destOrd="0" parTransId="{D2E02EAF-9BBA-42FC-8533-613CC5B4E2B0}" sibTransId="{38F8BFE7-5AFF-4D81-ACCE-D583CCC751C2}"/>
    <dgm:cxn modelId="{1AA1A3CC-9529-40ED-B4C9-C26D7E9F7553}" type="presOf" srcId="{0A6CB60D-CC03-4E82-BE1C-C926C9E95E93}" destId="{1B5A2450-441E-4B14-98E6-1D2C7B2008C7}" srcOrd="0" destOrd="0" presId="urn:microsoft.com/office/officeart/2005/8/layout/vList5"/>
    <dgm:cxn modelId="{C39535F4-1C18-4985-B643-9196E5EA5344}" type="presOf" srcId="{37DD7E6D-F514-43EB-A51F-B8D846DF3D89}" destId="{2ABA0116-20FC-4F9B-9724-E6C8BD7D9055}" srcOrd="0" destOrd="0" presId="urn:microsoft.com/office/officeart/2005/8/layout/vList5"/>
    <dgm:cxn modelId="{588336D4-268A-4D30-ADED-F6548DC143A7}" type="presOf" srcId="{618EFE8B-B55B-43AE-9B4D-207C94F2A4EF}" destId="{B14E65FE-1BB0-44C8-8D20-7AB76F99C51E}" srcOrd="0" destOrd="0" presId="urn:microsoft.com/office/officeart/2005/8/layout/vList5"/>
    <dgm:cxn modelId="{97E071EA-9E59-4EDB-A961-1B30482793CA}" type="presOf" srcId="{F41C13EB-1FE9-45D3-AFDE-950F15930E46}" destId="{DC4234D5-6D88-42E1-8F3B-17B617848812}" srcOrd="0" destOrd="0" presId="urn:microsoft.com/office/officeart/2005/8/layout/vList5"/>
    <dgm:cxn modelId="{AB2B8B60-2CA0-426C-88C6-04AC48BC0BC2}" srcId="{AAD59791-368D-4EBF-8579-7A779C827893}" destId="{0A6CB60D-CC03-4E82-BE1C-C926C9E95E93}" srcOrd="1" destOrd="0" parTransId="{A00E2119-6E01-4441-A55A-BBB44ED79654}" sibTransId="{D0A41310-B8C0-4AAC-AA1C-A7C6722FE7CF}"/>
    <dgm:cxn modelId="{32396FD8-E1C8-496D-A827-81DCE3AAE690}" type="presOf" srcId="{0B4E965E-39BD-4FB4-81A0-C5891F10B8C4}" destId="{459145E3-5A5A-4E94-8818-1A36A7532573}" srcOrd="0" destOrd="0" presId="urn:microsoft.com/office/officeart/2005/8/layout/vList5"/>
    <dgm:cxn modelId="{5CE9D4E8-1117-41D6-9711-FECF7BE1982E}" type="presOf" srcId="{C5FB5AE7-F174-4B13-8A13-C6136180AE03}" destId="{A1E2AD65-EE4D-4978-9A29-C588101DE47B}" srcOrd="0" destOrd="0" presId="urn:microsoft.com/office/officeart/2005/8/layout/vList5"/>
    <dgm:cxn modelId="{37239375-7460-4D16-AE5A-6B0B520D29A0}" type="presParOf" srcId="{6BAB06EE-6134-44A8-B9A8-8A5C39D1F753}" destId="{EC999B20-17EB-4060-8309-59C1BEB31498}" srcOrd="0" destOrd="0" presId="urn:microsoft.com/office/officeart/2005/8/layout/vList5"/>
    <dgm:cxn modelId="{FC5F7397-89B2-413E-9419-348A8E90E56B}" type="presParOf" srcId="{EC999B20-17EB-4060-8309-59C1BEB31498}" destId="{2ABA0116-20FC-4F9B-9724-E6C8BD7D9055}" srcOrd="0" destOrd="0" presId="urn:microsoft.com/office/officeart/2005/8/layout/vList5"/>
    <dgm:cxn modelId="{AED5949F-3734-473F-8EEF-14D1468FB557}" type="presParOf" srcId="{EC999B20-17EB-4060-8309-59C1BEB31498}" destId="{459145E3-5A5A-4E94-8818-1A36A7532573}" srcOrd="1" destOrd="0" presId="urn:microsoft.com/office/officeart/2005/8/layout/vList5"/>
    <dgm:cxn modelId="{05E55CAB-4354-4629-98BA-94AED0CFA486}" type="presParOf" srcId="{6BAB06EE-6134-44A8-B9A8-8A5C39D1F753}" destId="{9657541E-A70F-4890-B629-1B08CEACB4F5}" srcOrd="1" destOrd="0" presId="urn:microsoft.com/office/officeart/2005/8/layout/vList5"/>
    <dgm:cxn modelId="{16623A5D-588F-4F8F-9102-DEE989CFE4E6}" type="presParOf" srcId="{6BAB06EE-6134-44A8-B9A8-8A5C39D1F753}" destId="{DB5B5A02-A84B-4F44-8974-761895A37EFD}" srcOrd="2" destOrd="0" presId="urn:microsoft.com/office/officeart/2005/8/layout/vList5"/>
    <dgm:cxn modelId="{1660CDF4-BFAA-4299-8973-74979CEC174D}" type="presParOf" srcId="{DB5B5A02-A84B-4F44-8974-761895A37EFD}" destId="{1B5A2450-441E-4B14-98E6-1D2C7B2008C7}" srcOrd="0" destOrd="0" presId="urn:microsoft.com/office/officeart/2005/8/layout/vList5"/>
    <dgm:cxn modelId="{718FBDF2-AACB-4AED-BB7E-4CC78D3B50A6}" type="presParOf" srcId="{DB5B5A02-A84B-4F44-8974-761895A37EFD}" destId="{B14E65FE-1BB0-44C8-8D20-7AB76F99C51E}" srcOrd="1" destOrd="0" presId="urn:microsoft.com/office/officeart/2005/8/layout/vList5"/>
    <dgm:cxn modelId="{0BB9A013-113D-40AE-89FC-BAF762DD09C3}" type="presParOf" srcId="{6BAB06EE-6134-44A8-B9A8-8A5C39D1F753}" destId="{F4EA8B0D-D06D-4B67-9380-664BD505C757}" srcOrd="3" destOrd="0" presId="urn:microsoft.com/office/officeart/2005/8/layout/vList5"/>
    <dgm:cxn modelId="{9E9739BF-0B53-44BC-B755-111A002F96BA}" type="presParOf" srcId="{6BAB06EE-6134-44A8-B9A8-8A5C39D1F753}" destId="{99781331-BC0B-4131-9B51-47A6E7F4508C}" srcOrd="4" destOrd="0" presId="urn:microsoft.com/office/officeart/2005/8/layout/vList5"/>
    <dgm:cxn modelId="{A27FD4FC-AFDD-4C39-BA97-AEEF32AE58D1}" type="presParOf" srcId="{99781331-BC0B-4131-9B51-47A6E7F4508C}" destId="{A1E2AD65-EE4D-4978-9A29-C588101DE47B}" srcOrd="0" destOrd="0" presId="urn:microsoft.com/office/officeart/2005/8/layout/vList5"/>
    <dgm:cxn modelId="{493EA1A6-65D8-42CE-BCE0-3C6AA78F18DB}" type="presParOf" srcId="{99781331-BC0B-4131-9B51-47A6E7F4508C}" destId="{DC4234D5-6D88-42E1-8F3B-17B6178488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57DFC-E03D-4790-A9C0-971EC3507E2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85E0B1E-31FB-4E9B-A60A-011067294AA8}">
      <dgm:prSet phldrT="[Текст]" custT="1"/>
      <dgm:spPr/>
      <dgm:t>
        <a:bodyPr/>
        <a:lstStyle/>
        <a:p>
          <a:r>
            <a:rPr lang="ru-RU" sz="2800" smtClean="0">
              <a:latin typeface="Times New Roman" pitchFamily="18" charset="0"/>
              <a:cs typeface="Times New Roman" pitchFamily="18" charset="0"/>
            </a:rPr>
            <a:t>Определяем место орфограммы в слове.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D9DBEBE3-C919-4971-A391-1608EFD10243}" type="parTrans" cxnId="{7D8CC781-6E95-49C7-85F8-59ECFC2031C8}">
      <dgm:prSet/>
      <dgm:spPr/>
      <dgm:t>
        <a:bodyPr/>
        <a:lstStyle/>
        <a:p>
          <a:endParaRPr lang="ru-RU"/>
        </a:p>
      </dgm:t>
    </dgm:pt>
    <dgm:pt modelId="{3A1CFE6B-7903-4179-9D3D-376B3E837179}" type="sibTrans" cxnId="{7D8CC781-6E95-49C7-85F8-59ECFC2031C8}">
      <dgm:prSet/>
      <dgm:spPr/>
      <dgm:t>
        <a:bodyPr/>
        <a:lstStyle/>
        <a:p>
          <a:endParaRPr lang="ru-RU"/>
        </a:p>
      </dgm:t>
    </dgm:pt>
    <dgm:pt modelId="{AB594456-0DF9-43DD-A4BF-0E79356B33A4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Если безударный гласный звук в корне, подбираем проверочное слово.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7B77BBAF-750C-4CC7-A3F4-A26BA3AB69A3}" type="parTrans" cxnId="{85F6CB64-B281-4AF3-BDC8-AE9F32D320D5}">
      <dgm:prSet/>
      <dgm:spPr/>
      <dgm:t>
        <a:bodyPr/>
        <a:lstStyle/>
        <a:p>
          <a:endParaRPr lang="ru-RU"/>
        </a:p>
      </dgm:t>
    </dgm:pt>
    <dgm:pt modelId="{9BA19B3E-941B-4A06-BB6A-DDFB336D56CE}" type="sibTrans" cxnId="{85F6CB64-B281-4AF3-BDC8-AE9F32D320D5}">
      <dgm:prSet/>
      <dgm:spPr/>
      <dgm:t>
        <a:bodyPr/>
        <a:lstStyle/>
        <a:p>
          <a:endParaRPr lang="ru-RU"/>
        </a:p>
      </dgm:t>
    </dgm:pt>
    <dgm:pt modelId="{8C1F764C-C956-4BC5-8ECD-A5E79EAC444F}">
      <dgm:prSet phldrT="[Текст]" custT="1"/>
      <dgm:spPr/>
      <dgm:t>
        <a:bodyPr/>
        <a:lstStyle/>
        <a:p>
          <a:pPr algn="l"/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Если безударный гласный звук в приставке, вспоминаем правило.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E21D01D-59D2-4179-B6D1-F97516911BE6}" type="sibTrans" cxnId="{4E4C5225-2792-4122-8D66-71F25654C7C7}">
      <dgm:prSet/>
      <dgm:spPr/>
      <dgm:t>
        <a:bodyPr/>
        <a:lstStyle/>
        <a:p>
          <a:endParaRPr lang="ru-RU"/>
        </a:p>
      </dgm:t>
    </dgm:pt>
    <dgm:pt modelId="{A1516F7A-78A4-4D0F-B09A-8E78BBC443D7}" type="parTrans" cxnId="{4E4C5225-2792-4122-8D66-71F25654C7C7}">
      <dgm:prSet/>
      <dgm:spPr/>
      <dgm:t>
        <a:bodyPr/>
        <a:lstStyle/>
        <a:p>
          <a:endParaRPr lang="ru-RU"/>
        </a:p>
      </dgm:t>
    </dgm:pt>
    <dgm:pt modelId="{96B9AE19-1F7A-45C4-9F75-9D3688EA8536}" type="pres">
      <dgm:prSet presAssocID="{93257DFC-E03D-4790-A9C0-971EC3507E22}" presName="linearFlow" presStyleCnt="0">
        <dgm:presLayoutVars>
          <dgm:dir/>
          <dgm:resizeHandles val="exact"/>
        </dgm:presLayoutVars>
      </dgm:prSet>
      <dgm:spPr/>
    </dgm:pt>
    <dgm:pt modelId="{49F619EE-803C-4C9E-B6CF-F00584B61EF2}" type="pres">
      <dgm:prSet presAssocID="{785E0B1E-31FB-4E9B-A60A-011067294AA8}" presName="composite" presStyleCnt="0"/>
      <dgm:spPr/>
    </dgm:pt>
    <dgm:pt modelId="{623E9768-5E2B-4D9F-A5BF-A2BDED3A8064}" type="pres">
      <dgm:prSet presAssocID="{785E0B1E-31FB-4E9B-A60A-011067294AA8}" presName="imgShp" presStyleLbl="fgImgPlace1" presStyleIdx="0" presStyleCnt="3" custLinFactNeighborX="-56014" custLinFactNeighborY="723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2AB6DAA-074F-4355-A0C7-8874FD76D59E}" type="pres">
      <dgm:prSet presAssocID="{785E0B1E-31FB-4E9B-A60A-011067294AA8}" presName="txShp" presStyleLbl="node1" presStyleIdx="0" presStyleCnt="3" custLinFactNeighborX="7358" custLinFactNeighborY="1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601C6-F5C6-4225-80AE-CD6349B1AB67}" type="pres">
      <dgm:prSet presAssocID="{3A1CFE6B-7903-4179-9D3D-376B3E837179}" presName="spacing" presStyleCnt="0"/>
      <dgm:spPr/>
    </dgm:pt>
    <dgm:pt modelId="{2BD05A45-4F28-4B17-B21A-7E012D2DD8D3}" type="pres">
      <dgm:prSet presAssocID="{8C1F764C-C956-4BC5-8ECD-A5E79EAC444F}" presName="composite" presStyleCnt="0"/>
      <dgm:spPr/>
    </dgm:pt>
    <dgm:pt modelId="{ACFC0DE3-AAF0-4C95-A5B9-28FABBD42C04}" type="pres">
      <dgm:prSet presAssocID="{8C1F764C-C956-4BC5-8ECD-A5E79EAC444F}" presName="imgShp" presStyleLbl="fgImgPlace1" presStyleIdx="1" presStyleCnt="3" custLinFactNeighborX="-51880" custLinFactNeighborY="-55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90F976B-BF44-4651-BF86-4C91B811E01F}" type="pres">
      <dgm:prSet presAssocID="{8C1F764C-C956-4BC5-8ECD-A5E79EAC444F}" presName="txShp" presStyleLbl="node1" presStyleIdx="1" presStyleCnt="3" custScaleX="104506" custLinFactNeighborX="6387" custLinFactNeighborY="-5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98CCE-62E0-4F19-8379-61AAE042402D}" type="pres">
      <dgm:prSet presAssocID="{4E21D01D-59D2-4179-B6D1-F97516911BE6}" presName="spacing" presStyleCnt="0"/>
      <dgm:spPr/>
    </dgm:pt>
    <dgm:pt modelId="{9996A14D-10C0-40A5-9C13-63B5B8583A2B}" type="pres">
      <dgm:prSet presAssocID="{AB594456-0DF9-43DD-A4BF-0E79356B33A4}" presName="composite" presStyleCnt="0"/>
      <dgm:spPr/>
    </dgm:pt>
    <dgm:pt modelId="{F1D5EF8C-9A01-46A4-A6F0-99E2B54FFACE}" type="pres">
      <dgm:prSet presAssocID="{AB594456-0DF9-43DD-A4BF-0E79356B33A4}" presName="imgShp" presStyleLbl="fgImgPlace1" presStyleIdx="2" presStyleCnt="3" custLinFactNeighborX="-45278" custLinFactNeighborY="-1304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140D3F2-EFF0-4EFE-A967-A55DD171BB2E}" type="pres">
      <dgm:prSet presAssocID="{AB594456-0DF9-43DD-A4BF-0E79356B33A4}" presName="txShp" presStyleLbl="node1" presStyleIdx="2" presStyleCnt="3" custScaleX="111704" custLinFactNeighborX="10336" custLinFactNeighborY="-2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8CC781-6E95-49C7-85F8-59ECFC2031C8}" srcId="{93257DFC-E03D-4790-A9C0-971EC3507E22}" destId="{785E0B1E-31FB-4E9B-A60A-011067294AA8}" srcOrd="0" destOrd="0" parTransId="{D9DBEBE3-C919-4971-A391-1608EFD10243}" sibTransId="{3A1CFE6B-7903-4179-9D3D-376B3E837179}"/>
    <dgm:cxn modelId="{C738FC85-4717-4C32-84AF-8707C292F758}" type="presOf" srcId="{8C1F764C-C956-4BC5-8ECD-A5E79EAC444F}" destId="{E90F976B-BF44-4651-BF86-4C91B811E01F}" srcOrd="0" destOrd="0" presId="urn:microsoft.com/office/officeart/2005/8/layout/vList3"/>
    <dgm:cxn modelId="{85F6CB64-B281-4AF3-BDC8-AE9F32D320D5}" srcId="{93257DFC-E03D-4790-A9C0-971EC3507E22}" destId="{AB594456-0DF9-43DD-A4BF-0E79356B33A4}" srcOrd="2" destOrd="0" parTransId="{7B77BBAF-750C-4CC7-A3F4-A26BA3AB69A3}" sibTransId="{9BA19B3E-941B-4A06-BB6A-DDFB336D56CE}"/>
    <dgm:cxn modelId="{A0C0A570-BD01-4347-B0F5-82F5C0B60FC9}" type="presOf" srcId="{AB594456-0DF9-43DD-A4BF-0E79356B33A4}" destId="{2140D3F2-EFF0-4EFE-A967-A55DD171BB2E}" srcOrd="0" destOrd="0" presId="urn:microsoft.com/office/officeart/2005/8/layout/vList3"/>
    <dgm:cxn modelId="{791827D0-9A8B-4374-9499-64AE84094AD7}" type="presOf" srcId="{785E0B1E-31FB-4E9B-A60A-011067294AA8}" destId="{B2AB6DAA-074F-4355-A0C7-8874FD76D59E}" srcOrd="0" destOrd="0" presId="urn:microsoft.com/office/officeart/2005/8/layout/vList3"/>
    <dgm:cxn modelId="{ED4BE154-ACBB-407B-B07B-90A6C31CED94}" type="presOf" srcId="{93257DFC-E03D-4790-A9C0-971EC3507E22}" destId="{96B9AE19-1F7A-45C4-9F75-9D3688EA8536}" srcOrd="0" destOrd="0" presId="urn:microsoft.com/office/officeart/2005/8/layout/vList3"/>
    <dgm:cxn modelId="{4E4C5225-2792-4122-8D66-71F25654C7C7}" srcId="{93257DFC-E03D-4790-A9C0-971EC3507E22}" destId="{8C1F764C-C956-4BC5-8ECD-A5E79EAC444F}" srcOrd="1" destOrd="0" parTransId="{A1516F7A-78A4-4D0F-B09A-8E78BBC443D7}" sibTransId="{4E21D01D-59D2-4179-B6D1-F97516911BE6}"/>
    <dgm:cxn modelId="{377DE09F-5237-420A-9E22-C8666CC38928}" type="presParOf" srcId="{96B9AE19-1F7A-45C4-9F75-9D3688EA8536}" destId="{49F619EE-803C-4C9E-B6CF-F00584B61EF2}" srcOrd="0" destOrd="0" presId="urn:microsoft.com/office/officeart/2005/8/layout/vList3"/>
    <dgm:cxn modelId="{3D97A8B4-B5D8-4A46-A3E0-36A7787E6C8A}" type="presParOf" srcId="{49F619EE-803C-4C9E-B6CF-F00584B61EF2}" destId="{623E9768-5E2B-4D9F-A5BF-A2BDED3A8064}" srcOrd="0" destOrd="0" presId="urn:microsoft.com/office/officeart/2005/8/layout/vList3"/>
    <dgm:cxn modelId="{E420146B-40D7-4B3D-A37D-CDA413CCA273}" type="presParOf" srcId="{49F619EE-803C-4C9E-B6CF-F00584B61EF2}" destId="{B2AB6DAA-074F-4355-A0C7-8874FD76D59E}" srcOrd="1" destOrd="0" presId="urn:microsoft.com/office/officeart/2005/8/layout/vList3"/>
    <dgm:cxn modelId="{D81B6FA4-E8A3-4C4A-858F-3E6D3E86AE4D}" type="presParOf" srcId="{96B9AE19-1F7A-45C4-9F75-9D3688EA8536}" destId="{E8D601C6-F5C6-4225-80AE-CD6349B1AB67}" srcOrd="1" destOrd="0" presId="urn:microsoft.com/office/officeart/2005/8/layout/vList3"/>
    <dgm:cxn modelId="{6221CD17-AEB6-4EE6-B190-21FA265177E4}" type="presParOf" srcId="{96B9AE19-1F7A-45C4-9F75-9D3688EA8536}" destId="{2BD05A45-4F28-4B17-B21A-7E012D2DD8D3}" srcOrd="2" destOrd="0" presId="urn:microsoft.com/office/officeart/2005/8/layout/vList3"/>
    <dgm:cxn modelId="{D9A3787C-8AEF-4D70-B288-D583460ABB29}" type="presParOf" srcId="{2BD05A45-4F28-4B17-B21A-7E012D2DD8D3}" destId="{ACFC0DE3-AAF0-4C95-A5B9-28FABBD42C04}" srcOrd="0" destOrd="0" presId="urn:microsoft.com/office/officeart/2005/8/layout/vList3"/>
    <dgm:cxn modelId="{23C3FE7D-B2C3-41D3-8FFD-AF201786F350}" type="presParOf" srcId="{2BD05A45-4F28-4B17-B21A-7E012D2DD8D3}" destId="{E90F976B-BF44-4651-BF86-4C91B811E01F}" srcOrd="1" destOrd="0" presId="urn:microsoft.com/office/officeart/2005/8/layout/vList3"/>
    <dgm:cxn modelId="{FFD1FEB9-F0ED-42A0-A199-FD05AF59EEAB}" type="presParOf" srcId="{96B9AE19-1F7A-45C4-9F75-9D3688EA8536}" destId="{87698CCE-62E0-4F19-8379-61AAE042402D}" srcOrd="3" destOrd="0" presId="urn:microsoft.com/office/officeart/2005/8/layout/vList3"/>
    <dgm:cxn modelId="{84465A00-28FF-40C7-996B-6D9532C396AC}" type="presParOf" srcId="{96B9AE19-1F7A-45C4-9F75-9D3688EA8536}" destId="{9996A14D-10C0-40A5-9C13-63B5B8583A2B}" srcOrd="4" destOrd="0" presId="urn:microsoft.com/office/officeart/2005/8/layout/vList3"/>
    <dgm:cxn modelId="{8471B895-15DF-4A78-9521-5FC9F45DAC9F}" type="presParOf" srcId="{9996A14D-10C0-40A5-9C13-63B5B8583A2B}" destId="{F1D5EF8C-9A01-46A4-A6F0-99E2B54FFACE}" srcOrd="0" destOrd="0" presId="urn:microsoft.com/office/officeart/2005/8/layout/vList3"/>
    <dgm:cxn modelId="{4C038E71-7EFD-47C1-950E-DED0E6730392}" type="presParOf" srcId="{9996A14D-10C0-40A5-9C13-63B5B8583A2B}" destId="{2140D3F2-EFF0-4EFE-A967-A55DD171BB2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9ED07-0F0A-4CFF-B3C8-8A5A5EBE0A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ADE990-17A6-4C2E-BE9F-F5525C6CC814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1 вариант:    ХОД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1FC56874-685D-4408-8436-92BE77258DBE}" type="parTrans" cxnId="{795EC83B-3C79-4742-A248-9797D5D36C20}">
      <dgm:prSet/>
      <dgm:spPr/>
      <dgm:t>
        <a:bodyPr/>
        <a:lstStyle/>
        <a:p>
          <a:endParaRPr lang="ru-RU"/>
        </a:p>
      </dgm:t>
    </dgm:pt>
    <dgm:pt modelId="{1F04211E-BB50-45DA-BAB7-2818AB75438B}" type="sibTrans" cxnId="{795EC83B-3C79-4742-A248-9797D5D36C20}">
      <dgm:prSet/>
      <dgm:spPr/>
      <dgm:t>
        <a:bodyPr/>
        <a:lstStyle/>
        <a:p>
          <a:endParaRPr lang="ru-RU"/>
        </a:p>
      </dgm:t>
    </dgm:pt>
    <dgm:pt modelId="{BA0ECDB4-D792-4D07-AA42-B273084D1428}">
      <dgm:prSet phldrT="[Текст]" phldr="1"/>
      <dgm:spPr/>
      <dgm:t>
        <a:bodyPr/>
        <a:lstStyle/>
        <a:p>
          <a:endParaRPr lang="ru-RU" dirty="0"/>
        </a:p>
      </dgm:t>
    </dgm:pt>
    <dgm:pt modelId="{EB3A9014-D209-41FC-9184-73E48EB1D873}" type="parTrans" cxnId="{F48BB0E8-870E-4E3E-86ED-E400B0F246C5}">
      <dgm:prSet/>
      <dgm:spPr/>
      <dgm:t>
        <a:bodyPr/>
        <a:lstStyle/>
        <a:p>
          <a:endParaRPr lang="ru-RU"/>
        </a:p>
      </dgm:t>
    </dgm:pt>
    <dgm:pt modelId="{94854475-E008-4F67-A012-93A91898D5C8}" type="sibTrans" cxnId="{F48BB0E8-870E-4E3E-86ED-E400B0F246C5}">
      <dgm:prSet/>
      <dgm:spPr/>
      <dgm:t>
        <a:bodyPr/>
        <a:lstStyle/>
        <a:p>
          <a:endParaRPr lang="ru-RU"/>
        </a:p>
      </dgm:t>
    </dgm:pt>
    <dgm:pt modelId="{35E46FC7-DF5E-4B6E-B89A-0E3145997790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2 вариант:    БЕГ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DCD95948-FE7B-4C2F-9D4B-F88901D4BA17}" type="parTrans" cxnId="{8C329610-D112-4ECE-BFA2-E2A59C890E24}">
      <dgm:prSet/>
      <dgm:spPr/>
      <dgm:t>
        <a:bodyPr/>
        <a:lstStyle/>
        <a:p>
          <a:endParaRPr lang="ru-RU"/>
        </a:p>
      </dgm:t>
    </dgm:pt>
    <dgm:pt modelId="{11F327B0-636B-47C0-A353-DA8758F73778}" type="sibTrans" cxnId="{8C329610-D112-4ECE-BFA2-E2A59C890E24}">
      <dgm:prSet/>
      <dgm:spPr/>
      <dgm:t>
        <a:bodyPr/>
        <a:lstStyle/>
        <a:p>
          <a:endParaRPr lang="ru-RU"/>
        </a:p>
      </dgm:t>
    </dgm:pt>
    <dgm:pt modelId="{EEA33D3C-1402-4DBB-8149-3D089E8B9061}">
      <dgm:prSet phldrT="[Текст]" phldr="1"/>
      <dgm:spPr/>
      <dgm:t>
        <a:bodyPr/>
        <a:lstStyle/>
        <a:p>
          <a:endParaRPr lang="ru-RU" dirty="0"/>
        </a:p>
      </dgm:t>
    </dgm:pt>
    <dgm:pt modelId="{6ABDF836-E296-4D24-BDC6-972F1FBF47C1}" type="parTrans" cxnId="{BB0CDC32-FFAB-44ED-8E65-86C4DCB9432C}">
      <dgm:prSet/>
      <dgm:spPr/>
      <dgm:t>
        <a:bodyPr/>
        <a:lstStyle/>
        <a:p>
          <a:endParaRPr lang="ru-RU"/>
        </a:p>
      </dgm:t>
    </dgm:pt>
    <dgm:pt modelId="{DB8775F1-1626-4B86-BDC3-DCCAF5995AF7}" type="sibTrans" cxnId="{BB0CDC32-FFAB-44ED-8E65-86C4DCB9432C}">
      <dgm:prSet/>
      <dgm:spPr/>
      <dgm:t>
        <a:bodyPr/>
        <a:lstStyle/>
        <a:p>
          <a:endParaRPr lang="ru-RU"/>
        </a:p>
      </dgm:t>
    </dgm:pt>
    <dgm:pt modelId="{D9F897E9-9BAB-44D6-AAC7-0036E54D69FF}" type="pres">
      <dgm:prSet presAssocID="{0B49ED07-0F0A-4CFF-B3C8-8A5A5EBE0A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DC0AEA-E5B3-461A-8D84-08D8C2CE7AE6}" type="pres">
      <dgm:prSet presAssocID="{99ADE990-17A6-4C2E-BE9F-F5525C6CC81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9E85A-BC06-4982-8920-72D9D5CF3F71}" type="pres">
      <dgm:prSet presAssocID="{99ADE990-17A6-4C2E-BE9F-F5525C6CC81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F52780-A6C1-400E-96BE-E0A2C2E7C907}" type="pres">
      <dgm:prSet presAssocID="{35E46FC7-DF5E-4B6E-B89A-0E31459977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EEDD4-03E5-4E8A-B333-583B9C128E07}" type="pres">
      <dgm:prSet presAssocID="{35E46FC7-DF5E-4B6E-B89A-0E314599779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0CDC32-FFAB-44ED-8E65-86C4DCB9432C}" srcId="{35E46FC7-DF5E-4B6E-B89A-0E3145997790}" destId="{EEA33D3C-1402-4DBB-8149-3D089E8B9061}" srcOrd="0" destOrd="0" parTransId="{6ABDF836-E296-4D24-BDC6-972F1FBF47C1}" sibTransId="{DB8775F1-1626-4B86-BDC3-DCCAF5995AF7}"/>
    <dgm:cxn modelId="{8C329610-D112-4ECE-BFA2-E2A59C890E24}" srcId="{0B49ED07-0F0A-4CFF-B3C8-8A5A5EBE0A80}" destId="{35E46FC7-DF5E-4B6E-B89A-0E3145997790}" srcOrd="1" destOrd="0" parTransId="{DCD95948-FE7B-4C2F-9D4B-F88901D4BA17}" sibTransId="{11F327B0-636B-47C0-A353-DA8758F73778}"/>
    <dgm:cxn modelId="{4195DC2E-3847-4DEB-89DE-5C6D0891FE5B}" type="presOf" srcId="{BA0ECDB4-D792-4D07-AA42-B273084D1428}" destId="{91F9E85A-BC06-4982-8920-72D9D5CF3F71}" srcOrd="0" destOrd="0" presId="urn:microsoft.com/office/officeart/2005/8/layout/vList2"/>
    <dgm:cxn modelId="{7566AE93-285C-49FC-851A-A4229B530AF2}" type="presOf" srcId="{0B49ED07-0F0A-4CFF-B3C8-8A5A5EBE0A80}" destId="{D9F897E9-9BAB-44D6-AAC7-0036E54D69FF}" srcOrd="0" destOrd="0" presId="urn:microsoft.com/office/officeart/2005/8/layout/vList2"/>
    <dgm:cxn modelId="{781B7274-83B2-4D15-9027-5F840E5D8DE0}" type="presOf" srcId="{EEA33D3C-1402-4DBB-8149-3D089E8B9061}" destId="{103EEDD4-03E5-4E8A-B333-583B9C128E07}" srcOrd="0" destOrd="0" presId="urn:microsoft.com/office/officeart/2005/8/layout/vList2"/>
    <dgm:cxn modelId="{795EC83B-3C79-4742-A248-9797D5D36C20}" srcId="{0B49ED07-0F0A-4CFF-B3C8-8A5A5EBE0A80}" destId="{99ADE990-17A6-4C2E-BE9F-F5525C6CC814}" srcOrd="0" destOrd="0" parTransId="{1FC56874-685D-4408-8436-92BE77258DBE}" sibTransId="{1F04211E-BB50-45DA-BAB7-2818AB75438B}"/>
    <dgm:cxn modelId="{009AC50F-8844-4CFA-BE29-188166A18E9D}" type="presOf" srcId="{35E46FC7-DF5E-4B6E-B89A-0E3145997790}" destId="{49F52780-A6C1-400E-96BE-E0A2C2E7C907}" srcOrd="0" destOrd="0" presId="urn:microsoft.com/office/officeart/2005/8/layout/vList2"/>
    <dgm:cxn modelId="{F48BB0E8-870E-4E3E-86ED-E400B0F246C5}" srcId="{99ADE990-17A6-4C2E-BE9F-F5525C6CC814}" destId="{BA0ECDB4-D792-4D07-AA42-B273084D1428}" srcOrd="0" destOrd="0" parTransId="{EB3A9014-D209-41FC-9184-73E48EB1D873}" sibTransId="{94854475-E008-4F67-A012-93A91898D5C8}"/>
    <dgm:cxn modelId="{73575C6F-74BC-47AE-A015-9CDDB671D495}" type="presOf" srcId="{99ADE990-17A6-4C2E-BE9F-F5525C6CC814}" destId="{9FDC0AEA-E5B3-461A-8D84-08D8C2CE7AE6}" srcOrd="0" destOrd="0" presId="urn:microsoft.com/office/officeart/2005/8/layout/vList2"/>
    <dgm:cxn modelId="{DF7752AC-B9A2-4547-935C-8D3E5396EDC5}" type="presParOf" srcId="{D9F897E9-9BAB-44D6-AAC7-0036E54D69FF}" destId="{9FDC0AEA-E5B3-461A-8D84-08D8C2CE7AE6}" srcOrd="0" destOrd="0" presId="urn:microsoft.com/office/officeart/2005/8/layout/vList2"/>
    <dgm:cxn modelId="{361A0DD4-30DA-4558-9DD4-B5A329F6348B}" type="presParOf" srcId="{D9F897E9-9BAB-44D6-AAC7-0036E54D69FF}" destId="{91F9E85A-BC06-4982-8920-72D9D5CF3F71}" srcOrd="1" destOrd="0" presId="urn:microsoft.com/office/officeart/2005/8/layout/vList2"/>
    <dgm:cxn modelId="{B785DB4C-22B7-4B54-B12D-0CCDDF363BB1}" type="presParOf" srcId="{D9F897E9-9BAB-44D6-AAC7-0036E54D69FF}" destId="{49F52780-A6C1-400E-96BE-E0A2C2E7C907}" srcOrd="2" destOrd="0" presId="urn:microsoft.com/office/officeart/2005/8/layout/vList2"/>
    <dgm:cxn modelId="{ACE15B10-2C5F-4CCA-9AB0-BE9D88E8B530}" type="presParOf" srcId="{D9F897E9-9BAB-44D6-AAC7-0036E54D69FF}" destId="{103EEDD4-03E5-4E8A-B333-583B9C128E0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257DFC-E03D-4790-A9C0-971EC3507E2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85E0B1E-31FB-4E9B-A60A-011067294AA8}">
      <dgm:prSet phldrT="[Текст]" custT="1"/>
      <dgm:spPr/>
      <dgm:t>
        <a:bodyPr/>
        <a:lstStyle/>
        <a:p>
          <a:r>
            <a:rPr lang="ru-RU" sz="4400" dirty="0" smtClean="0">
              <a:latin typeface="Times New Roman" pitchFamily="18" charset="0"/>
              <a:cs typeface="Times New Roman" pitchFamily="18" charset="0"/>
            </a:rPr>
            <a:t>С. 71 упр. 1.</a:t>
          </a:r>
          <a:endParaRPr lang="ru-RU" sz="4400" dirty="0">
            <a:latin typeface="Times New Roman" pitchFamily="18" charset="0"/>
            <a:cs typeface="Times New Roman" pitchFamily="18" charset="0"/>
          </a:endParaRPr>
        </a:p>
      </dgm:t>
    </dgm:pt>
    <dgm:pt modelId="{D9DBEBE3-C919-4971-A391-1608EFD10243}" type="parTrans" cxnId="{7D8CC781-6E95-49C7-85F8-59ECFC2031C8}">
      <dgm:prSet/>
      <dgm:spPr/>
      <dgm:t>
        <a:bodyPr/>
        <a:lstStyle/>
        <a:p>
          <a:endParaRPr lang="ru-RU"/>
        </a:p>
      </dgm:t>
    </dgm:pt>
    <dgm:pt modelId="{3A1CFE6B-7903-4179-9D3D-376B3E837179}" type="sibTrans" cxnId="{7D8CC781-6E95-49C7-85F8-59ECFC2031C8}">
      <dgm:prSet/>
      <dgm:spPr/>
      <dgm:t>
        <a:bodyPr/>
        <a:lstStyle/>
        <a:p>
          <a:endParaRPr lang="ru-RU"/>
        </a:p>
      </dgm:t>
    </dgm:pt>
    <dgm:pt modelId="{AB594456-0DF9-43DD-A4BF-0E79356B33A4}">
      <dgm:prSet phldrT="[Текст]" custT="1"/>
      <dgm:spPr/>
      <dgm:t>
        <a:bodyPr/>
        <a:lstStyle/>
        <a:p>
          <a:r>
            <a:rPr lang="ru-RU" sz="4400" dirty="0" smtClean="0">
              <a:latin typeface="Times New Roman" pitchFamily="18" charset="0"/>
              <a:cs typeface="Times New Roman" pitchFamily="18" charset="0"/>
            </a:rPr>
            <a:t>С. 72 упр. 3.</a:t>
          </a:r>
          <a:endParaRPr lang="ru-RU" sz="4400" dirty="0">
            <a:latin typeface="Times New Roman" pitchFamily="18" charset="0"/>
            <a:cs typeface="Times New Roman" pitchFamily="18" charset="0"/>
          </a:endParaRPr>
        </a:p>
      </dgm:t>
    </dgm:pt>
    <dgm:pt modelId="{7B77BBAF-750C-4CC7-A3F4-A26BA3AB69A3}" type="parTrans" cxnId="{85F6CB64-B281-4AF3-BDC8-AE9F32D320D5}">
      <dgm:prSet/>
      <dgm:spPr/>
      <dgm:t>
        <a:bodyPr/>
        <a:lstStyle/>
        <a:p>
          <a:endParaRPr lang="ru-RU"/>
        </a:p>
      </dgm:t>
    </dgm:pt>
    <dgm:pt modelId="{9BA19B3E-941B-4A06-BB6A-DDFB336D56CE}" type="sibTrans" cxnId="{85F6CB64-B281-4AF3-BDC8-AE9F32D320D5}">
      <dgm:prSet/>
      <dgm:spPr/>
      <dgm:t>
        <a:bodyPr/>
        <a:lstStyle/>
        <a:p>
          <a:endParaRPr lang="ru-RU"/>
        </a:p>
      </dgm:t>
    </dgm:pt>
    <dgm:pt modelId="{8C1F764C-C956-4BC5-8ECD-A5E79EAC444F}">
      <dgm:prSet phldrT="[Текст]" custT="1"/>
      <dgm:spPr/>
      <dgm:t>
        <a:bodyPr/>
        <a:lstStyle/>
        <a:p>
          <a:pPr algn="ctr"/>
          <a:r>
            <a:rPr lang="ru-RU" sz="4400" dirty="0" smtClean="0">
              <a:latin typeface="Times New Roman" pitchFamily="18" charset="0"/>
              <a:cs typeface="Times New Roman" pitchFamily="18" charset="0"/>
            </a:rPr>
            <a:t>С. 71-72 упр. 2.</a:t>
          </a:r>
          <a:endParaRPr lang="ru-RU" sz="4400" dirty="0">
            <a:latin typeface="Times New Roman" pitchFamily="18" charset="0"/>
            <a:cs typeface="Times New Roman" pitchFamily="18" charset="0"/>
          </a:endParaRPr>
        </a:p>
      </dgm:t>
    </dgm:pt>
    <dgm:pt modelId="{4E21D01D-59D2-4179-B6D1-F97516911BE6}" type="sibTrans" cxnId="{4E4C5225-2792-4122-8D66-71F25654C7C7}">
      <dgm:prSet/>
      <dgm:spPr/>
      <dgm:t>
        <a:bodyPr/>
        <a:lstStyle/>
        <a:p>
          <a:endParaRPr lang="ru-RU"/>
        </a:p>
      </dgm:t>
    </dgm:pt>
    <dgm:pt modelId="{A1516F7A-78A4-4D0F-B09A-8E78BBC443D7}" type="parTrans" cxnId="{4E4C5225-2792-4122-8D66-71F25654C7C7}">
      <dgm:prSet/>
      <dgm:spPr/>
      <dgm:t>
        <a:bodyPr/>
        <a:lstStyle/>
        <a:p>
          <a:endParaRPr lang="ru-RU"/>
        </a:p>
      </dgm:t>
    </dgm:pt>
    <dgm:pt modelId="{96B9AE19-1F7A-45C4-9F75-9D3688EA8536}" type="pres">
      <dgm:prSet presAssocID="{93257DFC-E03D-4790-A9C0-971EC3507E22}" presName="linearFlow" presStyleCnt="0">
        <dgm:presLayoutVars>
          <dgm:dir/>
          <dgm:resizeHandles val="exact"/>
        </dgm:presLayoutVars>
      </dgm:prSet>
      <dgm:spPr/>
    </dgm:pt>
    <dgm:pt modelId="{49F619EE-803C-4C9E-B6CF-F00584B61EF2}" type="pres">
      <dgm:prSet presAssocID="{785E0B1E-31FB-4E9B-A60A-011067294AA8}" presName="composite" presStyleCnt="0"/>
      <dgm:spPr/>
    </dgm:pt>
    <dgm:pt modelId="{623E9768-5E2B-4D9F-A5BF-A2BDED3A8064}" type="pres">
      <dgm:prSet presAssocID="{785E0B1E-31FB-4E9B-A60A-011067294AA8}" presName="imgShp" presStyleLbl="fgImgPlace1" presStyleIdx="0" presStyleCnt="3" custLinFactNeighborX="-56014" custLinFactNeighborY="723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2AB6DAA-074F-4355-A0C7-8874FD76D59E}" type="pres">
      <dgm:prSet presAssocID="{785E0B1E-31FB-4E9B-A60A-011067294AA8}" presName="txShp" presStyleLbl="node1" presStyleIdx="0" presStyleCnt="3" custLinFactNeighborX="7358" custLinFactNeighborY="1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601C6-F5C6-4225-80AE-CD6349B1AB67}" type="pres">
      <dgm:prSet presAssocID="{3A1CFE6B-7903-4179-9D3D-376B3E837179}" presName="spacing" presStyleCnt="0"/>
      <dgm:spPr/>
    </dgm:pt>
    <dgm:pt modelId="{2BD05A45-4F28-4B17-B21A-7E012D2DD8D3}" type="pres">
      <dgm:prSet presAssocID="{8C1F764C-C956-4BC5-8ECD-A5E79EAC444F}" presName="composite" presStyleCnt="0"/>
      <dgm:spPr/>
    </dgm:pt>
    <dgm:pt modelId="{ACFC0DE3-AAF0-4C95-A5B9-28FABBD42C04}" type="pres">
      <dgm:prSet presAssocID="{8C1F764C-C956-4BC5-8ECD-A5E79EAC444F}" presName="imgShp" presStyleLbl="fgImgPlace1" presStyleIdx="1" presStyleCnt="3" custLinFactNeighborX="-51880" custLinFactNeighborY="-556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90F976B-BF44-4651-BF86-4C91B811E01F}" type="pres">
      <dgm:prSet presAssocID="{8C1F764C-C956-4BC5-8ECD-A5E79EAC444F}" presName="txShp" presStyleLbl="node1" presStyleIdx="1" presStyleCnt="3" custScaleX="104506" custLinFactNeighborX="6387" custLinFactNeighborY="-5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98CCE-62E0-4F19-8379-61AAE042402D}" type="pres">
      <dgm:prSet presAssocID="{4E21D01D-59D2-4179-B6D1-F97516911BE6}" presName="spacing" presStyleCnt="0"/>
      <dgm:spPr/>
    </dgm:pt>
    <dgm:pt modelId="{9996A14D-10C0-40A5-9C13-63B5B8583A2B}" type="pres">
      <dgm:prSet presAssocID="{AB594456-0DF9-43DD-A4BF-0E79356B33A4}" presName="composite" presStyleCnt="0"/>
      <dgm:spPr/>
    </dgm:pt>
    <dgm:pt modelId="{F1D5EF8C-9A01-46A4-A6F0-99E2B54FFACE}" type="pres">
      <dgm:prSet presAssocID="{AB594456-0DF9-43DD-A4BF-0E79356B33A4}" presName="imgShp" presStyleLbl="fgImgPlace1" presStyleIdx="2" presStyleCnt="3" custLinFactNeighborX="-45278" custLinFactNeighborY="-1304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2140D3F2-EFF0-4EFE-A967-A55DD171BB2E}" type="pres">
      <dgm:prSet presAssocID="{AB594456-0DF9-43DD-A4BF-0E79356B33A4}" presName="txShp" presStyleLbl="node1" presStyleIdx="2" presStyleCnt="3" custScaleX="101556" custLinFactNeighborX="7075" custLinFactNeighborY="-2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8CC781-6E95-49C7-85F8-59ECFC2031C8}" srcId="{93257DFC-E03D-4790-A9C0-971EC3507E22}" destId="{785E0B1E-31FB-4E9B-A60A-011067294AA8}" srcOrd="0" destOrd="0" parTransId="{D9DBEBE3-C919-4971-A391-1608EFD10243}" sibTransId="{3A1CFE6B-7903-4179-9D3D-376B3E837179}"/>
    <dgm:cxn modelId="{85F6CB64-B281-4AF3-BDC8-AE9F32D320D5}" srcId="{93257DFC-E03D-4790-A9C0-971EC3507E22}" destId="{AB594456-0DF9-43DD-A4BF-0E79356B33A4}" srcOrd="2" destOrd="0" parTransId="{7B77BBAF-750C-4CC7-A3F4-A26BA3AB69A3}" sibTransId="{9BA19B3E-941B-4A06-BB6A-DDFB336D56CE}"/>
    <dgm:cxn modelId="{D8F21A0F-F51B-43B9-B345-A20FEA0357B7}" type="presOf" srcId="{93257DFC-E03D-4790-A9C0-971EC3507E22}" destId="{96B9AE19-1F7A-45C4-9F75-9D3688EA8536}" srcOrd="0" destOrd="0" presId="urn:microsoft.com/office/officeart/2005/8/layout/vList3"/>
    <dgm:cxn modelId="{4E4C5225-2792-4122-8D66-71F25654C7C7}" srcId="{93257DFC-E03D-4790-A9C0-971EC3507E22}" destId="{8C1F764C-C956-4BC5-8ECD-A5E79EAC444F}" srcOrd="1" destOrd="0" parTransId="{A1516F7A-78A4-4D0F-B09A-8E78BBC443D7}" sibTransId="{4E21D01D-59D2-4179-B6D1-F97516911BE6}"/>
    <dgm:cxn modelId="{F50758CB-1841-4609-A1BB-63378B630D6D}" type="presOf" srcId="{8C1F764C-C956-4BC5-8ECD-A5E79EAC444F}" destId="{E90F976B-BF44-4651-BF86-4C91B811E01F}" srcOrd="0" destOrd="0" presId="urn:microsoft.com/office/officeart/2005/8/layout/vList3"/>
    <dgm:cxn modelId="{02D24DBB-7059-4EAB-AFCE-DFFB99287D48}" type="presOf" srcId="{785E0B1E-31FB-4E9B-A60A-011067294AA8}" destId="{B2AB6DAA-074F-4355-A0C7-8874FD76D59E}" srcOrd="0" destOrd="0" presId="urn:microsoft.com/office/officeart/2005/8/layout/vList3"/>
    <dgm:cxn modelId="{1CAAD2BB-D34E-4174-9C06-F3A567D11D6D}" type="presOf" srcId="{AB594456-0DF9-43DD-A4BF-0E79356B33A4}" destId="{2140D3F2-EFF0-4EFE-A967-A55DD171BB2E}" srcOrd="0" destOrd="0" presId="urn:microsoft.com/office/officeart/2005/8/layout/vList3"/>
    <dgm:cxn modelId="{815EB4F2-597E-4BC8-8133-ECEEC7E35267}" type="presParOf" srcId="{96B9AE19-1F7A-45C4-9F75-9D3688EA8536}" destId="{49F619EE-803C-4C9E-B6CF-F00584B61EF2}" srcOrd="0" destOrd="0" presId="urn:microsoft.com/office/officeart/2005/8/layout/vList3"/>
    <dgm:cxn modelId="{F876F2B9-5B7F-46D3-B088-52333960B410}" type="presParOf" srcId="{49F619EE-803C-4C9E-B6CF-F00584B61EF2}" destId="{623E9768-5E2B-4D9F-A5BF-A2BDED3A8064}" srcOrd="0" destOrd="0" presId="urn:microsoft.com/office/officeart/2005/8/layout/vList3"/>
    <dgm:cxn modelId="{F9968FFE-7882-404A-88E7-466F95AD0E7C}" type="presParOf" srcId="{49F619EE-803C-4C9E-B6CF-F00584B61EF2}" destId="{B2AB6DAA-074F-4355-A0C7-8874FD76D59E}" srcOrd="1" destOrd="0" presId="urn:microsoft.com/office/officeart/2005/8/layout/vList3"/>
    <dgm:cxn modelId="{87B7EDE8-42C8-4A0C-827F-01A0DC06A6B5}" type="presParOf" srcId="{96B9AE19-1F7A-45C4-9F75-9D3688EA8536}" destId="{E8D601C6-F5C6-4225-80AE-CD6349B1AB67}" srcOrd="1" destOrd="0" presId="urn:microsoft.com/office/officeart/2005/8/layout/vList3"/>
    <dgm:cxn modelId="{79FB38C8-A122-4E6F-9BF1-CE0C801C6FFE}" type="presParOf" srcId="{96B9AE19-1F7A-45C4-9F75-9D3688EA8536}" destId="{2BD05A45-4F28-4B17-B21A-7E012D2DD8D3}" srcOrd="2" destOrd="0" presId="urn:microsoft.com/office/officeart/2005/8/layout/vList3"/>
    <dgm:cxn modelId="{F4E1D44A-A481-490E-9774-F6B00E3C1A66}" type="presParOf" srcId="{2BD05A45-4F28-4B17-B21A-7E012D2DD8D3}" destId="{ACFC0DE3-AAF0-4C95-A5B9-28FABBD42C04}" srcOrd="0" destOrd="0" presId="urn:microsoft.com/office/officeart/2005/8/layout/vList3"/>
    <dgm:cxn modelId="{0A4AB28A-EAB3-4C63-87FC-936CF64EB0EC}" type="presParOf" srcId="{2BD05A45-4F28-4B17-B21A-7E012D2DD8D3}" destId="{E90F976B-BF44-4651-BF86-4C91B811E01F}" srcOrd="1" destOrd="0" presId="urn:microsoft.com/office/officeart/2005/8/layout/vList3"/>
    <dgm:cxn modelId="{965A266E-95FE-489C-813E-52117380B936}" type="presParOf" srcId="{96B9AE19-1F7A-45C4-9F75-9D3688EA8536}" destId="{87698CCE-62E0-4F19-8379-61AAE042402D}" srcOrd="3" destOrd="0" presId="urn:microsoft.com/office/officeart/2005/8/layout/vList3"/>
    <dgm:cxn modelId="{181A7C3B-FA54-4B8C-B3C1-B5D35BEB7A6D}" type="presParOf" srcId="{96B9AE19-1F7A-45C4-9F75-9D3688EA8536}" destId="{9996A14D-10C0-40A5-9C13-63B5B8583A2B}" srcOrd="4" destOrd="0" presId="urn:microsoft.com/office/officeart/2005/8/layout/vList3"/>
    <dgm:cxn modelId="{2343F2D2-26E7-4E90-89D9-70ACEDD650B7}" type="presParOf" srcId="{9996A14D-10C0-40A5-9C13-63B5B8583A2B}" destId="{F1D5EF8C-9A01-46A4-A6F0-99E2B54FFACE}" srcOrd="0" destOrd="0" presId="urn:microsoft.com/office/officeart/2005/8/layout/vList3"/>
    <dgm:cxn modelId="{18C13C23-B31B-4367-A10A-4E60C78C859A}" type="presParOf" srcId="{9996A14D-10C0-40A5-9C13-63B5B8583A2B}" destId="{2140D3F2-EFF0-4EFE-A967-A55DD171BB2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9145E3-5A5A-4E94-8818-1A36A7532573}">
      <dsp:nvSpPr>
        <dsp:cNvPr id="0" name=""/>
        <dsp:cNvSpPr/>
      </dsp:nvSpPr>
      <dsp:spPr>
        <a:xfrm rot="5400000">
          <a:off x="4449727" y="-1601951"/>
          <a:ext cx="1256481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Что такое приставка?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49727" y="-1601951"/>
        <a:ext cx="1256481" cy="4779264"/>
      </dsp:txXfrm>
    </dsp:sp>
    <dsp:sp modelId="{2ABA0116-20FC-4F9B-9724-E6C8BD7D9055}">
      <dsp:nvSpPr>
        <dsp:cNvPr id="0" name=""/>
        <dsp:cNvSpPr/>
      </dsp:nvSpPr>
      <dsp:spPr>
        <a:xfrm>
          <a:off x="0" y="2379"/>
          <a:ext cx="2688336" cy="1570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1</a:t>
          </a:r>
          <a:endParaRPr lang="ru-RU" sz="6500" kern="1200" dirty="0"/>
        </a:p>
      </dsp:txBody>
      <dsp:txXfrm>
        <a:off x="0" y="2379"/>
        <a:ext cx="2688336" cy="1570601"/>
      </dsp:txXfrm>
    </dsp:sp>
    <dsp:sp modelId="{B14E65FE-1BB0-44C8-8D20-7AB76F99C51E}">
      <dsp:nvSpPr>
        <dsp:cNvPr id="0" name=""/>
        <dsp:cNvSpPr/>
      </dsp:nvSpPr>
      <dsp:spPr>
        <a:xfrm rot="5400000">
          <a:off x="4461839" y="47180"/>
          <a:ext cx="1232256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Как найти в слове приставку?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61839" y="47180"/>
        <a:ext cx="1232256" cy="4779264"/>
      </dsp:txXfrm>
    </dsp:sp>
    <dsp:sp modelId="{1B5A2450-441E-4B14-98E6-1D2C7B2008C7}">
      <dsp:nvSpPr>
        <dsp:cNvPr id="0" name=""/>
        <dsp:cNvSpPr/>
      </dsp:nvSpPr>
      <dsp:spPr>
        <a:xfrm>
          <a:off x="0" y="1651511"/>
          <a:ext cx="2688336" cy="1570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2</a:t>
          </a:r>
          <a:endParaRPr lang="ru-RU" sz="6500" kern="1200" dirty="0"/>
        </a:p>
      </dsp:txBody>
      <dsp:txXfrm>
        <a:off x="0" y="1651511"/>
        <a:ext cx="2688336" cy="1570601"/>
      </dsp:txXfrm>
    </dsp:sp>
    <dsp:sp modelId="{DC4234D5-6D88-42E1-8F3B-17B617848812}">
      <dsp:nvSpPr>
        <dsp:cNvPr id="0" name=""/>
        <dsp:cNvSpPr/>
      </dsp:nvSpPr>
      <dsp:spPr>
        <a:xfrm rot="5400000">
          <a:off x="4449727" y="1681134"/>
          <a:ext cx="1256481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Что надо знать о приставках, чтобы правильно их написать?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49727" y="1681134"/>
        <a:ext cx="1256481" cy="4779264"/>
      </dsp:txXfrm>
    </dsp:sp>
    <dsp:sp modelId="{A1E2AD65-EE4D-4978-9A29-C588101DE47B}">
      <dsp:nvSpPr>
        <dsp:cNvPr id="0" name=""/>
        <dsp:cNvSpPr/>
      </dsp:nvSpPr>
      <dsp:spPr>
        <a:xfrm>
          <a:off x="0" y="3300643"/>
          <a:ext cx="2688336" cy="1570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3</a:t>
          </a:r>
          <a:endParaRPr lang="ru-RU" sz="6500" kern="1200" dirty="0"/>
        </a:p>
      </dsp:txBody>
      <dsp:txXfrm>
        <a:off x="0" y="3300643"/>
        <a:ext cx="2688336" cy="15706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AB6DAA-074F-4355-A0C7-8874FD76D59E}">
      <dsp:nvSpPr>
        <dsp:cNvPr id="0" name=""/>
        <dsp:cNvSpPr/>
      </dsp:nvSpPr>
      <dsp:spPr>
        <a:xfrm rot="10800000">
          <a:off x="1954575" y="28604"/>
          <a:ext cx="4965954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itchFamily="18" charset="0"/>
              <a:cs typeface="Times New Roman" pitchFamily="18" charset="0"/>
            </a:rPr>
            <a:t>Определяем место орфограммы в слове.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954575" y="28604"/>
        <a:ext cx="4965954" cy="1353429"/>
      </dsp:txXfrm>
    </dsp:sp>
    <dsp:sp modelId="{623E9768-5E2B-4D9F-A5BF-A2BDED3A8064}">
      <dsp:nvSpPr>
        <dsp:cNvPr id="0" name=""/>
        <dsp:cNvSpPr/>
      </dsp:nvSpPr>
      <dsp:spPr>
        <a:xfrm>
          <a:off x="154355" y="100607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F976B-BF44-4651-BF86-4C91B811E01F}">
      <dsp:nvSpPr>
        <dsp:cNvPr id="0" name=""/>
        <dsp:cNvSpPr/>
      </dsp:nvSpPr>
      <dsp:spPr>
        <a:xfrm rot="10800000">
          <a:off x="1738531" y="1684779"/>
          <a:ext cx="5189719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06680" rIns="199136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Если безударный гласный звук в приставке, вспоминаем правило.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738531" y="1684779"/>
        <a:ext cx="5189719" cy="1353429"/>
      </dsp:txXfrm>
    </dsp:sp>
    <dsp:sp modelId="{ACFC0DE3-AAF0-4C95-A5B9-28FABBD42C04}">
      <dsp:nvSpPr>
        <dsp:cNvPr id="0" name=""/>
        <dsp:cNvSpPr/>
      </dsp:nvSpPr>
      <dsp:spPr>
        <a:xfrm>
          <a:off x="154364" y="1684779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0D3F2-EFF0-4EFE-A967-A55DD171BB2E}">
      <dsp:nvSpPr>
        <dsp:cNvPr id="0" name=""/>
        <dsp:cNvSpPr/>
      </dsp:nvSpPr>
      <dsp:spPr>
        <a:xfrm rot="10800000">
          <a:off x="1666549" y="3484986"/>
          <a:ext cx="5547169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Если безударный гласный звук в корне, подбираем проверочное слово.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666549" y="3484986"/>
        <a:ext cx="5547169" cy="1353429"/>
      </dsp:txXfrm>
    </dsp:sp>
    <dsp:sp modelId="{F1D5EF8C-9A01-46A4-A6F0-99E2B54FFACE}">
      <dsp:nvSpPr>
        <dsp:cNvPr id="0" name=""/>
        <dsp:cNvSpPr/>
      </dsp:nvSpPr>
      <dsp:spPr>
        <a:xfrm>
          <a:off x="154355" y="3340967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DC0AEA-E5B3-461A-8D84-08D8C2CE7AE6}">
      <dsp:nvSpPr>
        <dsp:cNvPr id="0" name=""/>
        <dsp:cNvSpPr/>
      </dsp:nvSpPr>
      <dsp:spPr>
        <a:xfrm>
          <a:off x="0" y="143612"/>
          <a:ext cx="7467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1 вариант:    ХОД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43612"/>
        <a:ext cx="7467600" cy="1216800"/>
      </dsp:txXfrm>
    </dsp:sp>
    <dsp:sp modelId="{91F9E85A-BC06-4982-8920-72D9D5CF3F71}">
      <dsp:nvSpPr>
        <dsp:cNvPr id="0" name=""/>
        <dsp:cNvSpPr/>
      </dsp:nvSpPr>
      <dsp:spPr>
        <a:xfrm>
          <a:off x="0" y="1360412"/>
          <a:ext cx="7467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5100" kern="1200" dirty="0"/>
        </a:p>
      </dsp:txBody>
      <dsp:txXfrm>
        <a:off x="0" y="1360412"/>
        <a:ext cx="7467600" cy="1076400"/>
      </dsp:txXfrm>
    </dsp:sp>
    <dsp:sp modelId="{49F52780-A6C1-400E-96BE-E0A2C2E7C907}">
      <dsp:nvSpPr>
        <dsp:cNvPr id="0" name=""/>
        <dsp:cNvSpPr/>
      </dsp:nvSpPr>
      <dsp:spPr>
        <a:xfrm>
          <a:off x="0" y="2436812"/>
          <a:ext cx="7467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2 вариант:    БЕГ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436812"/>
        <a:ext cx="7467600" cy="1216800"/>
      </dsp:txXfrm>
    </dsp:sp>
    <dsp:sp modelId="{103EEDD4-03E5-4E8A-B333-583B9C128E07}">
      <dsp:nvSpPr>
        <dsp:cNvPr id="0" name=""/>
        <dsp:cNvSpPr/>
      </dsp:nvSpPr>
      <dsp:spPr>
        <a:xfrm>
          <a:off x="0" y="3653612"/>
          <a:ext cx="7467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5100" kern="1200" dirty="0"/>
        </a:p>
      </dsp:txBody>
      <dsp:txXfrm>
        <a:off x="0" y="3653612"/>
        <a:ext cx="7467600" cy="10764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AB6DAA-074F-4355-A0C7-8874FD76D59E}">
      <dsp:nvSpPr>
        <dsp:cNvPr id="0" name=""/>
        <dsp:cNvSpPr/>
      </dsp:nvSpPr>
      <dsp:spPr>
        <a:xfrm rot="10800000">
          <a:off x="1954575" y="28604"/>
          <a:ext cx="4965954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67640" rIns="312928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itchFamily="18" charset="0"/>
              <a:cs typeface="Times New Roman" pitchFamily="18" charset="0"/>
            </a:rPr>
            <a:t>С. 71 упр. 1.</a:t>
          </a:r>
          <a:endParaRPr lang="ru-RU" sz="4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954575" y="28604"/>
        <a:ext cx="4965954" cy="1353429"/>
      </dsp:txXfrm>
    </dsp:sp>
    <dsp:sp modelId="{623E9768-5E2B-4D9F-A5BF-A2BDED3A8064}">
      <dsp:nvSpPr>
        <dsp:cNvPr id="0" name=""/>
        <dsp:cNvSpPr/>
      </dsp:nvSpPr>
      <dsp:spPr>
        <a:xfrm>
          <a:off x="154355" y="100607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F976B-BF44-4651-BF86-4C91B811E01F}">
      <dsp:nvSpPr>
        <dsp:cNvPr id="0" name=""/>
        <dsp:cNvSpPr/>
      </dsp:nvSpPr>
      <dsp:spPr>
        <a:xfrm rot="10800000">
          <a:off x="1738531" y="1684779"/>
          <a:ext cx="5189719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67640" rIns="312928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itchFamily="18" charset="0"/>
              <a:cs typeface="Times New Roman" pitchFamily="18" charset="0"/>
            </a:rPr>
            <a:t>С. 71-72 упр. 2.</a:t>
          </a:r>
          <a:endParaRPr lang="ru-RU" sz="4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738531" y="1684779"/>
        <a:ext cx="5189719" cy="1353429"/>
      </dsp:txXfrm>
    </dsp:sp>
    <dsp:sp modelId="{ACFC0DE3-AAF0-4C95-A5B9-28FABBD42C04}">
      <dsp:nvSpPr>
        <dsp:cNvPr id="0" name=""/>
        <dsp:cNvSpPr/>
      </dsp:nvSpPr>
      <dsp:spPr>
        <a:xfrm>
          <a:off x="154364" y="1684779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0D3F2-EFF0-4EFE-A967-A55DD171BB2E}">
      <dsp:nvSpPr>
        <dsp:cNvPr id="0" name=""/>
        <dsp:cNvSpPr/>
      </dsp:nvSpPr>
      <dsp:spPr>
        <a:xfrm rot="10800000">
          <a:off x="1882568" y="3484986"/>
          <a:ext cx="5043224" cy="13534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825" tIns="167640" rIns="312928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itchFamily="18" charset="0"/>
              <a:cs typeface="Times New Roman" pitchFamily="18" charset="0"/>
            </a:rPr>
            <a:t>С. 72 упр. 3.</a:t>
          </a:r>
          <a:endParaRPr lang="ru-RU" sz="4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882568" y="3484986"/>
        <a:ext cx="5043224" cy="1353429"/>
      </dsp:txXfrm>
    </dsp:sp>
    <dsp:sp modelId="{F1D5EF8C-9A01-46A4-A6F0-99E2B54FFACE}">
      <dsp:nvSpPr>
        <dsp:cNvPr id="0" name=""/>
        <dsp:cNvSpPr/>
      </dsp:nvSpPr>
      <dsp:spPr>
        <a:xfrm>
          <a:off x="280342" y="3340967"/>
          <a:ext cx="1353429" cy="135342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5DF823-AEF8-4C81-B479-656852C89DEE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90E8A3-51F3-4A1C-B132-67B62E0295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text=%D0%BA%D0%B0%D1%80%D1%82%D0%B8%D0%BD%D0%BA%D0%B8%20%D0%BD%D0%B0%20%D1%82%D0%B5%D0%BC%D1%83%20%D1%81%D0%BF%D0%B0%D1%81%D0%B8%D0%B1%D0%BE%20%D0%B7%D0%B0%20%D1%83%D1%80%D0%BE%D0%BA&amp;fp=0&amp;img_url=http://cs10714.vkontakte.ru/u150403415/-14/x_68f70433.jpg&amp;pos=20&amp;uinfo=ww-1259-wh-827-fw-1034-fh-598-pd-1&amp;rpt=sima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132856"/>
            <a:ext cx="6172200" cy="1512168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Различаем приставки с буквами о, а.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Физкультминутка.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Рабочий стол\картинки для уроков\imagesCAE0HGZ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4032448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Игра «Поймай приставку».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651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       Поехать, поздно, покраска, полянка, полить, покатать, половик, почта, помирить, полотенце.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с приставками                        без приставок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1" name="Picture 5" descr="D:\Рабочий стол\картинки для уроков\school21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077072"/>
            <a:ext cx="1200150" cy="1428750"/>
          </a:xfrm>
          <a:prstGeom prst="rect">
            <a:avLst/>
          </a:prstGeom>
          <a:noFill/>
        </p:spPr>
      </p:pic>
      <p:pic>
        <p:nvPicPr>
          <p:cNvPr id="4103" name="Picture 7" descr="D:\Рабочий стол\картинки для уроков\school21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005064"/>
            <a:ext cx="1428750" cy="1381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Проверь себя.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ехать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краска                     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лить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катать      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мирить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поздно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полянка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половик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почта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полотенце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D:\Рабочий стол\картинки для уроков\school21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56992"/>
            <a:ext cx="1200150" cy="1428750"/>
          </a:xfrm>
          <a:prstGeom prst="rect">
            <a:avLst/>
          </a:prstGeom>
          <a:noFill/>
        </p:spPr>
      </p:pic>
      <p:pic>
        <p:nvPicPr>
          <p:cNvPr id="6149" name="Picture 5" descr="D:\Рабочий стол\картинки для уроков\school21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484784"/>
            <a:ext cx="1428750" cy="1381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Игра «Кто больше?»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Самостоятельная работа.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Разгадай кроссворд.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7467600" cy="505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99715">
                <a:tc rowSpan="10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2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Разгадай кроссворд.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7467600" cy="505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99715">
                <a:tc rowSpan="10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 Е</a:t>
                      </a:r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Разгадай кроссворд.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7467600" cy="505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99715">
                <a:tc rowSpan="10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</a:t>
                      </a:r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Разгадай кроссворд.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505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99715">
                <a:tc rowSpan="10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</a:t>
                      </a:r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Разгадай кроссворд.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484780"/>
          <a:ext cx="7467600" cy="51332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511257">
                <a:tc rowSpan="10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            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</a:t>
                      </a:r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</a:t>
                      </a:r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Повторяем.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Разгадай кроссворд.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7467600" cy="505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99715">
                <a:tc rowSpan="10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smtClean="0"/>
                    </a:p>
                    <a:p>
                      <a:pPr algn="ctr"/>
                      <a:r>
                        <a:rPr lang="ru-RU" sz="2400" smtClean="0"/>
                        <a:t>1</a:t>
                      </a:r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</a:t>
                      </a:r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</a:t>
                      </a:r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240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Р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Ь</a:t>
                      </a:r>
                      <a:endParaRPr lang="ru-RU" sz="2400" dirty="0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</a:t>
                      </a:r>
                      <a:endParaRPr lang="ru-RU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Прочитай, подумай.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П…спешил,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…мочил,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З…смеялся, п…грустил.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Что за правило не знал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Тот, кто буквы пропускал?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 descr="D:\Рабочий стол\картинки для уроков\Совместная работ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14908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Учебник с. 139 упр. 3. 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 descr="D:\Рабочий стол\картинки для уроков\Домашнее зада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060848"/>
            <a:ext cx="2952328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85248" cy="122413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Спасибо за урок! 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Вы отлично поработали! Молодцы!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im4-tub-ru.yandex.net/i?id=158399210-4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996952"/>
            <a:ext cx="4336080" cy="320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Каллиграфическая минутка.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539552" y="3573016"/>
            <a:ext cx="7467600" cy="19442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до на по про за о об над  со под обо подо от ото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Рабочий стол\картинки для уроков\school21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00808"/>
            <a:ext cx="1429891" cy="1588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Запомни гласные А, О в приставках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 приставках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НА-, НАД-, ЗА-  всегда пишется гласная 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 приставках ДО-, 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О-, ОБ-, ОБО-, ПО-, ПОД-, (ПОДО-), СО-, ОТ-, (ОТО-),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ПРО- всегда пишется гласная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Например: н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шёл, з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водь, н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дпись.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Например: п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ход, д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плыть, пр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езд.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Запомни:</a:t>
                      </a:r>
                    </a:p>
                    <a:p>
                      <a:pPr algn="ctr"/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водок, 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бабушка,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дедушка,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внучка,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внук.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Учимся применять правило.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Графическое обозначение орфограммы.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Выделяем приставку, подчёркиваем безударную гласную в приставке.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Например: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D:\Рабочий стол\Значо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581128"/>
            <a:ext cx="4513312" cy="549855"/>
          </a:xfrm>
          <a:prstGeom prst="rect">
            <a:avLst/>
          </a:prstGeom>
          <a:noFill/>
        </p:spPr>
      </p:pic>
      <p:pic>
        <p:nvPicPr>
          <p:cNvPr id="11269" name="Picture 5" descr="D:\Рабочий стол\апа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437112"/>
            <a:ext cx="2360367" cy="669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Работаем вместе.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с. 138 упр. 1.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D:\Рабочий стол\картинки для уроков\imagesCA49HS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348880"/>
            <a:ext cx="2088232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Потрудись сам.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с. 138 упр. 2.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D:\Рабочий стол\картинки для уроков\imagesCAEICOU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916832"/>
            <a:ext cx="2016224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Проверь себя.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З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бежал, поход,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пр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ходить, д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слушать,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наварить, н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писать,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д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расти, 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жить.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D:\Рабочий стол\картинки для уроков\imagesCA4TBRR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348880"/>
            <a:ext cx="181203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324</TotalTime>
  <Words>531</Words>
  <Application>Microsoft Office PowerPoint</Application>
  <PresentationFormat>Экран (4:3)</PresentationFormat>
  <Paragraphs>294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Различаем приставки с буквами о, а.</vt:lpstr>
      <vt:lpstr>Повторяем.</vt:lpstr>
      <vt:lpstr>Каллиграфическая минутка.</vt:lpstr>
      <vt:lpstr>Запомни гласные А, О в приставках</vt:lpstr>
      <vt:lpstr>      Учимся применять правило.</vt:lpstr>
      <vt:lpstr>Графическое обозначение орфограммы.</vt:lpstr>
      <vt:lpstr>Работаем вместе.</vt:lpstr>
      <vt:lpstr>Потрудись сам.</vt:lpstr>
      <vt:lpstr>Проверь себя.</vt:lpstr>
      <vt:lpstr>Физкультминутка.</vt:lpstr>
      <vt:lpstr>Игра «Поймай приставку».</vt:lpstr>
      <vt:lpstr>Проверь себя.</vt:lpstr>
      <vt:lpstr>Игра «Кто больше?»</vt:lpstr>
      <vt:lpstr>      Самостоятельная работа.</vt:lpstr>
      <vt:lpstr>Слайд 15</vt:lpstr>
      <vt:lpstr>Слайд 16</vt:lpstr>
      <vt:lpstr>Слайд 17</vt:lpstr>
      <vt:lpstr>Разгадай кроссворд.</vt:lpstr>
      <vt:lpstr>Слайд 19</vt:lpstr>
      <vt:lpstr>Слайд 20</vt:lpstr>
      <vt:lpstr>Прочитай, подумай.</vt:lpstr>
      <vt:lpstr>Домашнее задание.</vt:lpstr>
      <vt:lpstr>      Спасибо за урок!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язык. 2 класс.</dc:title>
  <dc:creator>user</dc:creator>
  <cp:lastModifiedBy>user</cp:lastModifiedBy>
  <cp:revision>61</cp:revision>
  <dcterms:created xsi:type="dcterms:W3CDTF">2011-02-16T15:54:23Z</dcterms:created>
  <dcterms:modified xsi:type="dcterms:W3CDTF">2014-01-31T04:01:36Z</dcterms:modified>
</cp:coreProperties>
</file>