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75" r:id="rId3"/>
    <p:sldId id="268" r:id="rId4"/>
    <p:sldId id="280" r:id="rId5"/>
    <p:sldId id="281" r:id="rId6"/>
    <p:sldId id="282" r:id="rId7"/>
    <p:sldId id="283" r:id="rId8"/>
    <p:sldId id="258" r:id="rId9"/>
    <p:sldId id="262" r:id="rId10"/>
    <p:sldId id="259" r:id="rId11"/>
    <p:sldId id="260" r:id="rId12"/>
    <p:sldId id="261" r:id="rId13"/>
    <p:sldId id="279" r:id="rId14"/>
    <p:sldId id="284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7F9D4-0E0C-466D-81B9-EDBD7714859E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43BD7A-AA3E-4ACD-9239-B1B2F60565A0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3600" b="1" dirty="0" smtClean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КАДРОВЫЕ </a:t>
          </a:r>
        </a:p>
        <a:p>
          <a:pPr algn="ctr"/>
          <a:r>
            <a:rPr lang="ru-RU" sz="3600" b="1" dirty="0" smtClean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МАССОВЫЕ</a:t>
          </a:r>
          <a:endParaRPr lang="ru-RU" sz="3600" b="1" dirty="0">
            <a:solidFill>
              <a:schemeClr val="tx1"/>
            </a:solidFill>
          </a:endParaRPr>
        </a:p>
      </dgm:t>
    </dgm:pt>
    <dgm:pt modelId="{7B5F7617-017E-4712-975F-42A5CE271F89}" type="parTrans" cxnId="{E571EAF4-1D27-4004-AF5B-075506E38B3F}">
      <dgm:prSet/>
      <dgm:spPr/>
      <dgm:t>
        <a:bodyPr/>
        <a:lstStyle/>
        <a:p>
          <a:endParaRPr lang="ru-RU"/>
        </a:p>
      </dgm:t>
    </dgm:pt>
    <dgm:pt modelId="{E931740C-C6FD-4195-8F91-E68998D01392}" type="sibTrans" cxnId="{E571EAF4-1D27-4004-AF5B-075506E38B3F}">
      <dgm:prSet/>
      <dgm:spPr/>
      <dgm:t>
        <a:bodyPr/>
        <a:lstStyle/>
        <a:p>
          <a:endParaRPr lang="ru-RU"/>
        </a:p>
      </dgm:t>
    </dgm:pt>
    <dgm:pt modelId="{E065215D-6459-4304-9261-6A54348803D1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3200" b="1" dirty="0" smtClean="0">
              <a:hlinkClick xmlns:r="http://schemas.openxmlformats.org/officeDocument/2006/relationships" r:id="" action="ppaction://noaction"/>
            </a:rPr>
            <a:t>ПРАВЯЩИЕ</a:t>
          </a:r>
        </a:p>
        <a:p>
          <a:pPr algn="ctr"/>
          <a:r>
            <a:rPr lang="ru-RU" sz="3200" b="1" dirty="0" smtClean="0">
              <a:hlinkClick xmlns:r="http://schemas.openxmlformats.org/officeDocument/2006/relationships" r:id="" action="ppaction://noaction"/>
            </a:rPr>
            <a:t>ОППОЗИЦИОННЫЕ</a:t>
          </a:r>
          <a:endParaRPr lang="ru-RU" sz="3200" b="1" dirty="0"/>
        </a:p>
      </dgm:t>
    </dgm:pt>
    <dgm:pt modelId="{2E0E794D-0772-47B0-AADD-4BA0EFA4124D}" type="parTrans" cxnId="{DCCA8BFE-EFE0-46B5-9342-CBFFA15D981E}">
      <dgm:prSet/>
      <dgm:spPr/>
      <dgm:t>
        <a:bodyPr/>
        <a:lstStyle/>
        <a:p>
          <a:endParaRPr lang="ru-RU"/>
        </a:p>
      </dgm:t>
    </dgm:pt>
    <dgm:pt modelId="{D57303FF-0A91-441F-BBCD-DAAD5FB42D07}" type="sibTrans" cxnId="{DCCA8BFE-EFE0-46B5-9342-CBFFA15D981E}">
      <dgm:prSet/>
      <dgm:spPr/>
      <dgm:t>
        <a:bodyPr/>
        <a:lstStyle/>
        <a:p>
          <a:endParaRPr lang="ru-RU"/>
        </a:p>
      </dgm:t>
    </dgm:pt>
    <dgm:pt modelId="{52D5CD14-2D80-40C4-86F7-317A65DD8461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 smtClean="0"/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dirty="0" smtClean="0"/>
            <a:t>           </a:t>
          </a:r>
          <a:r>
            <a:rPr lang="ru-RU" sz="3200" b="1" dirty="0" smtClean="0">
              <a:hlinkClick xmlns:r="http://schemas.openxmlformats.org/officeDocument/2006/relationships" r:id="" action="ppaction://noaction"/>
            </a:rPr>
            <a:t>ЛЕВЫЕ  ЦЕНТРИСТСКИЕ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smtClean="0">
              <a:hlinkClick xmlns:r="http://schemas.openxmlformats.org/officeDocument/2006/relationships" r:id="" action="ppaction://noaction"/>
            </a:rPr>
            <a:t>ПРАВЫЕ</a:t>
          </a:r>
          <a:endParaRPr lang="ru-RU" sz="2400" b="1" dirty="0" smtClean="0"/>
        </a:p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 smtClean="0"/>
        </a:p>
      </dgm:t>
    </dgm:pt>
    <dgm:pt modelId="{55AB3AC5-99AB-49C8-ADD2-650C09B57F24}" type="parTrans" cxnId="{95C37D63-94DD-489A-8A32-447DA0D2FC6D}">
      <dgm:prSet/>
      <dgm:spPr/>
      <dgm:t>
        <a:bodyPr/>
        <a:lstStyle/>
        <a:p>
          <a:endParaRPr lang="ru-RU"/>
        </a:p>
      </dgm:t>
    </dgm:pt>
    <dgm:pt modelId="{25AADB63-7BC9-4A6B-A087-C30611A7569B}" type="sibTrans" cxnId="{95C37D63-94DD-489A-8A32-447DA0D2FC6D}">
      <dgm:prSet/>
      <dgm:spPr/>
      <dgm:t>
        <a:bodyPr/>
        <a:lstStyle/>
        <a:p>
          <a:endParaRPr lang="ru-RU"/>
        </a:p>
      </dgm:t>
    </dgm:pt>
    <dgm:pt modelId="{8E65D90B-040F-43F7-AEC9-AB72BB1A9033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 smtClean="0"/>
        </a:p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>
              <a:hlinkClick xmlns:r="http://schemas.openxmlformats.org/officeDocument/2006/relationships" r:id="" action="ppaction://noaction"/>
            </a:rPr>
            <a:t> либеральные, консервативные, марксистские, социал-демократические, националистические, фашистские,</a:t>
          </a:r>
        </a:p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/>
        </a:p>
      </dgm:t>
    </dgm:pt>
    <dgm:pt modelId="{3D375E13-F51C-4513-A2D2-02297981B6BD}" type="parTrans" cxnId="{7A70D877-3A3C-4DD6-B4C2-44B8A7BA410B}">
      <dgm:prSet/>
      <dgm:spPr/>
      <dgm:t>
        <a:bodyPr/>
        <a:lstStyle/>
        <a:p>
          <a:endParaRPr lang="ru-RU"/>
        </a:p>
      </dgm:t>
    </dgm:pt>
    <dgm:pt modelId="{EEC5D760-D13C-4C55-ADE1-B3CFB0CED52A}" type="sibTrans" cxnId="{7A70D877-3A3C-4DD6-B4C2-44B8A7BA410B}">
      <dgm:prSet/>
      <dgm:spPr/>
      <dgm:t>
        <a:bodyPr/>
        <a:lstStyle/>
        <a:p>
          <a:endParaRPr lang="ru-RU"/>
        </a:p>
      </dgm:t>
    </dgm:pt>
    <dgm:pt modelId="{A45629F4-BEFE-44F3-B6FF-9D3701F87018}" type="pres">
      <dgm:prSet presAssocID="{AEF7F9D4-0E0C-466D-81B9-EDBD7714859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887735-0A0C-45C8-8839-294DA3CB66E4}" type="pres">
      <dgm:prSet presAssocID="{3643BD7A-AA3E-4ACD-9239-B1B2F60565A0}" presName="comp" presStyleCnt="0"/>
      <dgm:spPr/>
      <dgm:t>
        <a:bodyPr/>
        <a:lstStyle/>
        <a:p>
          <a:endParaRPr lang="ru-RU"/>
        </a:p>
      </dgm:t>
    </dgm:pt>
    <dgm:pt modelId="{E3D33B98-37C5-4000-AFF4-B3A775EBFB2F}" type="pres">
      <dgm:prSet presAssocID="{3643BD7A-AA3E-4ACD-9239-B1B2F60565A0}" presName="box" presStyleLbl="node1" presStyleIdx="0" presStyleCnt="4"/>
      <dgm:spPr/>
      <dgm:t>
        <a:bodyPr/>
        <a:lstStyle/>
        <a:p>
          <a:endParaRPr lang="ru-RU"/>
        </a:p>
      </dgm:t>
    </dgm:pt>
    <dgm:pt modelId="{272BF726-77D0-4EAB-85E3-C6E9B9E15303}" type="pres">
      <dgm:prSet presAssocID="{3643BD7A-AA3E-4ACD-9239-B1B2F60565A0}" presName="img" presStyleLbl="fgImgPlace1" presStyleIdx="0" presStyleCnt="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9A90177-20C8-4BA1-8E9F-7160087711C6}" type="pres">
      <dgm:prSet presAssocID="{3643BD7A-AA3E-4ACD-9239-B1B2F60565A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13286-86DE-4144-BBC4-750B34CE84A4}" type="pres">
      <dgm:prSet presAssocID="{E931740C-C6FD-4195-8F91-E68998D01392}" presName="spacer" presStyleCnt="0"/>
      <dgm:spPr/>
      <dgm:t>
        <a:bodyPr/>
        <a:lstStyle/>
        <a:p>
          <a:endParaRPr lang="ru-RU"/>
        </a:p>
      </dgm:t>
    </dgm:pt>
    <dgm:pt modelId="{E6A3A2A9-C9A0-4582-A704-8DCDB7FFDA70}" type="pres">
      <dgm:prSet presAssocID="{E065215D-6459-4304-9261-6A54348803D1}" presName="comp" presStyleCnt="0"/>
      <dgm:spPr/>
      <dgm:t>
        <a:bodyPr/>
        <a:lstStyle/>
        <a:p>
          <a:endParaRPr lang="ru-RU"/>
        </a:p>
      </dgm:t>
    </dgm:pt>
    <dgm:pt modelId="{09FD54C9-0FC9-46F0-8D5C-38CCCDB73B34}" type="pres">
      <dgm:prSet presAssocID="{E065215D-6459-4304-9261-6A54348803D1}" presName="box" presStyleLbl="node1" presStyleIdx="1" presStyleCnt="4"/>
      <dgm:spPr/>
      <dgm:t>
        <a:bodyPr/>
        <a:lstStyle/>
        <a:p>
          <a:endParaRPr lang="ru-RU"/>
        </a:p>
      </dgm:t>
    </dgm:pt>
    <dgm:pt modelId="{18CA98E7-6CB7-400A-A530-5BE396E77CEE}" type="pres">
      <dgm:prSet presAssocID="{E065215D-6459-4304-9261-6A54348803D1}" presName="img" presStyleLbl="fgImgPlace1" presStyleIdx="1" presStyleCnt="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1A6ABE2E-0941-4422-88F6-8C98032FDF34}" type="pres">
      <dgm:prSet presAssocID="{E065215D-6459-4304-9261-6A54348803D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3E9F2-5A5A-4EFD-AC82-E79DAC10E1DA}" type="pres">
      <dgm:prSet presAssocID="{D57303FF-0A91-441F-BBCD-DAAD5FB42D07}" presName="spacer" presStyleCnt="0"/>
      <dgm:spPr/>
      <dgm:t>
        <a:bodyPr/>
        <a:lstStyle/>
        <a:p>
          <a:endParaRPr lang="ru-RU"/>
        </a:p>
      </dgm:t>
    </dgm:pt>
    <dgm:pt modelId="{3AC54004-82A8-451F-8CED-EE879518B721}" type="pres">
      <dgm:prSet presAssocID="{52D5CD14-2D80-40C4-86F7-317A65DD8461}" presName="comp" presStyleCnt="0"/>
      <dgm:spPr/>
      <dgm:t>
        <a:bodyPr/>
        <a:lstStyle/>
        <a:p>
          <a:endParaRPr lang="ru-RU"/>
        </a:p>
      </dgm:t>
    </dgm:pt>
    <dgm:pt modelId="{0852048E-B53D-48CA-A753-0E62614591A7}" type="pres">
      <dgm:prSet presAssocID="{52D5CD14-2D80-40C4-86F7-317A65DD8461}" presName="box" presStyleLbl="node1" presStyleIdx="2" presStyleCnt="4" custLinFactNeighborY="-1004"/>
      <dgm:spPr/>
      <dgm:t>
        <a:bodyPr/>
        <a:lstStyle/>
        <a:p>
          <a:endParaRPr lang="ru-RU"/>
        </a:p>
      </dgm:t>
    </dgm:pt>
    <dgm:pt modelId="{A7F9DCFB-1B64-4037-A564-597B89C0EC71}" type="pres">
      <dgm:prSet presAssocID="{52D5CD14-2D80-40C4-86F7-317A65DD8461}" presName="img" presStyleLbl="fgImgPlace1" presStyleIdx="2" presStyleCnt="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12A805B-6790-4F06-93B1-ACDE0069F617}" type="pres">
      <dgm:prSet presAssocID="{52D5CD14-2D80-40C4-86F7-317A65DD846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C9935-4309-45E2-A7D1-2E5DD1760B9B}" type="pres">
      <dgm:prSet presAssocID="{25AADB63-7BC9-4A6B-A087-C30611A7569B}" presName="spacer" presStyleCnt="0"/>
      <dgm:spPr/>
      <dgm:t>
        <a:bodyPr/>
        <a:lstStyle/>
        <a:p>
          <a:endParaRPr lang="ru-RU"/>
        </a:p>
      </dgm:t>
    </dgm:pt>
    <dgm:pt modelId="{B953DFCB-A5CC-44A1-A14C-5BD2C46D8D61}" type="pres">
      <dgm:prSet presAssocID="{8E65D90B-040F-43F7-AEC9-AB72BB1A9033}" presName="comp" presStyleCnt="0"/>
      <dgm:spPr/>
      <dgm:t>
        <a:bodyPr/>
        <a:lstStyle/>
        <a:p>
          <a:endParaRPr lang="ru-RU"/>
        </a:p>
      </dgm:t>
    </dgm:pt>
    <dgm:pt modelId="{F45609CA-AE15-42B3-A798-E0CDD249B431}" type="pres">
      <dgm:prSet presAssocID="{8E65D90B-040F-43F7-AEC9-AB72BB1A9033}" presName="box" presStyleLbl="node1" presStyleIdx="3" presStyleCnt="4" custLinFactNeighborY="-1339"/>
      <dgm:spPr/>
      <dgm:t>
        <a:bodyPr/>
        <a:lstStyle/>
        <a:p>
          <a:endParaRPr lang="ru-RU"/>
        </a:p>
      </dgm:t>
    </dgm:pt>
    <dgm:pt modelId="{FDBA2A1B-B90F-4679-8F7B-F2F117EEC615}" type="pres">
      <dgm:prSet presAssocID="{8E65D90B-040F-43F7-AEC9-AB72BB1A9033}" presName="img" presStyleLbl="fgImgPlace1" presStyleIdx="3" presStyleCnt="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B6E5CE1B-55F3-4208-AC71-1390754C3D8B}" type="pres">
      <dgm:prSet presAssocID="{8E65D90B-040F-43F7-AEC9-AB72BB1A903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F2E75B-EF89-46ED-AF12-A143C2256491}" type="presOf" srcId="{E065215D-6459-4304-9261-6A54348803D1}" destId="{09FD54C9-0FC9-46F0-8D5C-38CCCDB73B34}" srcOrd="0" destOrd="0" presId="urn:microsoft.com/office/officeart/2005/8/layout/vList4#1"/>
    <dgm:cxn modelId="{3118DA8E-F90B-4AC5-86EE-2BBD1F99F252}" type="presOf" srcId="{52D5CD14-2D80-40C4-86F7-317A65DD8461}" destId="{0852048E-B53D-48CA-A753-0E62614591A7}" srcOrd="0" destOrd="0" presId="urn:microsoft.com/office/officeart/2005/8/layout/vList4#1"/>
    <dgm:cxn modelId="{DCCA8BFE-EFE0-46B5-9342-CBFFA15D981E}" srcId="{AEF7F9D4-0E0C-466D-81B9-EDBD7714859E}" destId="{E065215D-6459-4304-9261-6A54348803D1}" srcOrd="1" destOrd="0" parTransId="{2E0E794D-0772-47B0-AADD-4BA0EFA4124D}" sibTransId="{D57303FF-0A91-441F-BBCD-DAAD5FB42D07}"/>
    <dgm:cxn modelId="{7A70D877-3A3C-4DD6-B4C2-44B8A7BA410B}" srcId="{AEF7F9D4-0E0C-466D-81B9-EDBD7714859E}" destId="{8E65D90B-040F-43F7-AEC9-AB72BB1A9033}" srcOrd="3" destOrd="0" parTransId="{3D375E13-F51C-4513-A2D2-02297981B6BD}" sibTransId="{EEC5D760-D13C-4C55-ADE1-B3CFB0CED52A}"/>
    <dgm:cxn modelId="{ADA38BB1-77AF-40C5-956F-8840A07E1C9F}" type="presOf" srcId="{AEF7F9D4-0E0C-466D-81B9-EDBD7714859E}" destId="{A45629F4-BEFE-44F3-B6FF-9D3701F87018}" srcOrd="0" destOrd="0" presId="urn:microsoft.com/office/officeart/2005/8/layout/vList4#1"/>
    <dgm:cxn modelId="{E5BE6083-F1C9-44F3-BD9A-58524F021B85}" type="presOf" srcId="{3643BD7A-AA3E-4ACD-9239-B1B2F60565A0}" destId="{F9A90177-20C8-4BA1-8E9F-7160087711C6}" srcOrd="1" destOrd="0" presId="urn:microsoft.com/office/officeart/2005/8/layout/vList4#1"/>
    <dgm:cxn modelId="{BFFB0687-9AF2-486A-86CB-5D2639D66D3A}" type="presOf" srcId="{8E65D90B-040F-43F7-AEC9-AB72BB1A9033}" destId="{B6E5CE1B-55F3-4208-AC71-1390754C3D8B}" srcOrd="1" destOrd="0" presId="urn:microsoft.com/office/officeart/2005/8/layout/vList4#1"/>
    <dgm:cxn modelId="{E571EAF4-1D27-4004-AF5B-075506E38B3F}" srcId="{AEF7F9D4-0E0C-466D-81B9-EDBD7714859E}" destId="{3643BD7A-AA3E-4ACD-9239-B1B2F60565A0}" srcOrd="0" destOrd="0" parTransId="{7B5F7617-017E-4712-975F-42A5CE271F89}" sibTransId="{E931740C-C6FD-4195-8F91-E68998D01392}"/>
    <dgm:cxn modelId="{D9774207-2989-4E07-BD20-DCF1BDB64BB9}" type="presOf" srcId="{8E65D90B-040F-43F7-AEC9-AB72BB1A9033}" destId="{F45609CA-AE15-42B3-A798-E0CDD249B431}" srcOrd="0" destOrd="0" presId="urn:microsoft.com/office/officeart/2005/8/layout/vList4#1"/>
    <dgm:cxn modelId="{38D0109B-F762-4B90-8955-8766A1AE3291}" type="presOf" srcId="{52D5CD14-2D80-40C4-86F7-317A65DD8461}" destId="{812A805B-6790-4F06-93B1-ACDE0069F617}" srcOrd="1" destOrd="0" presId="urn:microsoft.com/office/officeart/2005/8/layout/vList4#1"/>
    <dgm:cxn modelId="{95C37D63-94DD-489A-8A32-447DA0D2FC6D}" srcId="{AEF7F9D4-0E0C-466D-81B9-EDBD7714859E}" destId="{52D5CD14-2D80-40C4-86F7-317A65DD8461}" srcOrd="2" destOrd="0" parTransId="{55AB3AC5-99AB-49C8-ADD2-650C09B57F24}" sibTransId="{25AADB63-7BC9-4A6B-A087-C30611A7569B}"/>
    <dgm:cxn modelId="{685EDDFB-B31F-4BC2-82A5-5C26E90343DB}" type="presOf" srcId="{3643BD7A-AA3E-4ACD-9239-B1B2F60565A0}" destId="{E3D33B98-37C5-4000-AFF4-B3A775EBFB2F}" srcOrd="0" destOrd="0" presId="urn:microsoft.com/office/officeart/2005/8/layout/vList4#1"/>
    <dgm:cxn modelId="{34235941-F15B-46C6-B4C5-B3AE9965CE08}" type="presOf" srcId="{E065215D-6459-4304-9261-6A54348803D1}" destId="{1A6ABE2E-0941-4422-88F6-8C98032FDF34}" srcOrd="1" destOrd="0" presId="urn:microsoft.com/office/officeart/2005/8/layout/vList4#1"/>
    <dgm:cxn modelId="{37289CA7-C1A0-4197-93D8-DF177A26DF9D}" type="presParOf" srcId="{A45629F4-BEFE-44F3-B6FF-9D3701F87018}" destId="{05887735-0A0C-45C8-8839-294DA3CB66E4}" srcOrd="0" destOrd="0" presId="urn:microsoft.com/office/officeart/2005/8/layout/vList4#1"/>
    <dgm:cxn modelId="{BC9BBF54-63BE-48DE-9973-F24D2CC4D81D}" type="presParOf" srcId="{05887735-0A0C-45C8-8839-294DA3CB66E4}" destId="{E3D33B98-37C5-4000-AFF4-B3A775EBFB2F}" srcOrd="0" destOrd="0" presId="urn:microsoft.com/office/officeart/2005/8/layout/vList4#1"/>
    <dgm:cxn modelId="{BD5D1564-2B97-4759-9A55-4D59B0EE3230}" type="presParOf" srcId="{05887735-0A0C-45C8-8839-294DA3CB66E4}" destId="{272BF726-77D0-4EAB-85E3-C6E9B9E15303}" srcOrd="1" destOrd="0" presId="urn:microsoft.com/office/officeart/2005/8/layout/vList4#1"/>
    <dgm:cxn modelId="{36F078D1-25F3-45CA-ABD7-53F0EEE900A4}" type="presParOf" srcId="{05887735-0A0C-45C8-8839-294DA3CB66E4}" destId="{F9A90177-20C8-4BA1-8E9F-7160087711C6}" srcOrd="2" destOrd="0" presId="urn:microsoft.com/office/officeart/2005/8/layout/vList4#1"/>
    <dgm:cxn modelId="{78F2DA29-25B8-469B-A735-AC546B465A90}" type="presParOf" srcId="{A45629F4-BEFE-44F3-B6FF-9D3701F87018}" destId="{55D13286-86DE-4144-BBC4-750B34CE84A4}" srcOrd="1" destOrd="0" presId="urn:microsoft.com/office/officeart/2005/8/layout/vList4#1"/>
    <dgm:cxn modelId="{4E92893D-9777-44F4-A529-8B984A395911}" type="presParOf" srcId="{A45629F4-BEFE-44F3-B6FF-9D3701F87018}" destId="{E6A3A2A9-C9A0-4582-A704-8DCDB7FFDA70}" srcOrd="2" destOrd="0" presId="urn:microsoft.com/office/officeart/2005/8/layout/vList4#1"/>
    <dgm:cxn modelId="{A4477A9D-ADEE-4B83-895B-FFFF81B226AC}" type="presParOf" srcId="{E6A3A2A9-C9A0-4582-A704-8DCDB7FFDA70}" destId="{09FD54C9-0FC9-46F0-8D5C-38CCCDB73B34}" srcOrd="0" destOrd="0" presId="urn:microsoft.com/office/officeart/2005/8/layout/vList4#1"/>
    <dgm:cxn modelId="{7FD3413C-0627-4F5D-AED1-81910559F48D}" type="presParOf" srcId="{E6A3A2A9-C9A0-4582-A704-8DCDB7FFDA70}" destId="{18CA98E7-6CB7-400A-A530-5BE396E77CEE}" srcOrd="1" destOrd="0" presId="urn:microsoft.com/office/officeart/2005/8/layout/vList4#1"/>
    <dgm:cxn modelId="{73952AE2-CFF0-4BB0-8516-31206EACAE95}" type="presParOf" srcId="{E6A3A2A9-C9A0-4582-A704-8DCDB7FFDA70}" destId="{1A6ABE2E-0941-4422-88F6-8C98032FDF34}" srcOrd="2" destOrd="0" presId="urn:microsoft.com/office/officeart/2005/8/layout/vList4#1"/>
    <dgm:cxn modelId="{2CB83FD1-8573-41C5-A573-2B0DA68BE0A2}" type="presParOf" srcId="{A45629F4-BEFE-44F3-B6FF-9D3701F87018}" destId="{B963E9F2-5A5A-4EFD-AC82-E79DAC10E1DA}" srcOrd="3" destOrd="0" presId="urn:microsoft.com/office/officeart/2005/8/layout/vList4#1"/>
    <dgm:cxn modelId="{82AABE1B-68C6-4352-832E-A2F759A0E2FD}" type="presParOf" srcId="{A45629F4-BEFE-44F3-B6FF-9D3701F87018}" destId="{3AC54004-82A8-451F-8CED-EE879518B721}" srcOrd="4" destOrd="0" presId="urn:microsoft.com/office/officeart/2005/8/layout/vList4#1"/>
    <dgm:cxn modelId="{56938CD5-04D1-4FC9-B022-C37A90ABCA26}" type="presParOf" srcId="{3AC54004-82A8-451F-8CED-EE879518B721}" destId="{0852048E-B53D-48CA-A753-0E62614591A7}" srcOrd="0" destOrd="0" presId="urn:microsoft.com/office/officeart/2005/8/layout/vList4#1"/>
    <dgm:cxn modelId="{0BE66801-D666-4FB8-9D2C-037EF6F6F2D5}" type="presParOf" srcId="{3AC54004-82A8-451F-8CED-EE879518B721}" destId="{A7F9DCFB-1B64-4037-A564-597B89C0EC71}" srcOrd="1" destOrd="0" presId="urn:microsoft.com/office/officeart/2005/8/layout/vList4#1"/>
    <dgm:cxn modelId="{8B18FE7E-8428-400A-807D-0B1BEF8DF3E4}" type="presParOf" srcId="{3AC54004-82A8-451F-8CED-EE879518B721}" destId="{812A805B-6790-4F06-93B1-ACDE0069F617}" srcOrd="2" destOrd="0" presId="urn:microsoft.com/office/officeart/2005/8/layout/vList4#1"/>
    <dgm:cxn modelId="{B292893E-AFB3-4BFF-B5AC-30640DF9C599}" type="presParOf" srcId="{A45629F4-BEFE-44F3-B6FF-9D3701F87018}" destId="{3D1C9935-4309-45E2-A7D1-2E5DD1760B9B}" srcOrd="5" destOrd="0" presId="urn:microsoft.com/office/officeart/2005/8/layout/vList4#1"/>
    <dgm:cxn modelId="{AD18FAFB-A70E-4E6F-8F9C-72C8A52EE0B8}" type="presParOf" srcId="{A45629F4-BEFE-44F3-B6FF-9D3701F87018}" destId="{B953DFCB-A5CC-44A1-A14C-5BD2C46D8D61}" srcOrd="6" destOrd="0" presId="urn:microsoft.com/office/officeart/2005/8/layout/vList4#1"/>
    <dgm:cxn modelId="{F854BB6A-3E5E-4717-8784-3CDBF635E194}" type="presParOf" srcId="{B953DFCB-A5CC-44A1-A14C-5BD2C46D8D61}" destId="{F45609CA-AE15-42B3-A798-E0CDD249B431}" srcOrd="0" destOrd="0" presId="urn:microsoft.com/office/officeart/2005/8/layout/vList4#1"/>
    <dgm:cxn modelId="{3C2789EB-477B-479E-80D9-36A9092D9CE0}" type="presParOf" srcId="{B953DFCB-A5CC-44A1-A14C-5BD2C46D8D61}" destId="{FDBA2A1B-B90F-4679-8F7B-F2F117EEC615}" srcOrd="1" destOrd="0" presId="urn:microsoft.com/office/officeart/2005/8/layout/vList4#1"/>
    <dgm:cxn modelId="{A9C6B28E-0520-44AF-9C58-8126A1F66C52}" type="presParOf" srcId="{B953DFCB-A5CC-44A1-A14C-5BD2C46D8D61}" destId="{B6E5CE1B-55F3-4208-AC71-1390754C3D8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33B98-37C5-4000-AFF4-B3A775EBFB2F}">
      <dsp:nvSpPr>
        <dsp:cNvPr id="0" name=""/>
        <dsp:cNvSpPr/>
      </dsp:nvSpPr>
      <dsp:spPr>
        <a:xfrm>
          <a:off x="0" y="0"/>
          <a:ext cx="9144000" cy="1394715"/>
        </a:xfrm>
        <a:prstGeom prst="roundRect">
          <a:avLst>
            <a:gd name="adj" fmla="val 10000"/>
          </a:avLst>
        </a:prstGeom>
        <a:solidFill>
          <a:schemeClr val="dk1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КАДРОВЫЕ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МАССОВЫЕ</a:t>
          </a:r>
          <a:endParaRPr lang="ru-RU" sz="3600" b="1" kern="1200" dirty="0">
            <a:solidFill>
              <a:schemeClr val="tx1"/>
            </a:solidFill>
          </a:endParaRPr>
        </a:p>
      </dsp:txBody>
      <dsp:txXfrm>
        <a:off x="1968271" y="0"/>
        <a:ext cx="7175728" cy="1394715"/>
      </dsp:txXfrm>
    </dsp:sp>
    <dsp:sp modelId="{272BF726-77D0-4EAB-85E3-C6E9B9E15303}">
      <dsp:nvSpPr>
        <dsp:cNvPr id="0" name=""/>
        <dsp:cNvSpPr/>
      </dsp:nvSpPr>
      <dsp:spPr>
        <a:xfrm>
          <a:off x="139471" y="139471"/>
          <a:ext cx="1828800" cy="1115772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D54C9-0FC9-46F0-8D5C-38CCCDB73B34}">
      <dsp:nvSpPr>
        <dsp:cNvPr id="0" name=""/>
        <dsp:cNvSpPr/>
      </dsp:nvSpPr>
      <dsp:spPr>
        <a:xfrm>
          <a:off x="0" y="1534186"/>
          <a:ext cx="9144000" cy="139471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hlinkClick xmlns:r="http://schemas.openxmlformats.org/officeDocument/2006/relationships" r:id="" action="ppaction://noaction"/>
            </a:rPr>
            <a:t>ПРАВЯЩИЕ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hlinkClick xmlns:r="http://schemas.openxmlformats.org/officeDocument/2006/relationships" r:id="" action="ppaction://noaction"/>
            </a:rPr>
            <a:t>ОППОЗИЦИОННЫЕ</a:t>
          </a:r>
          <a:endParaRPr lang="ru-RU" sz="3200" b="1" kern="1200" dirty="0"/>
        </a:p>
      </dsp:txBody>
      <dsp:txXfrm>
        <a:off x="1968271" y="1534186"/>
        <a:ext cx="7175728" cy="1394715"/>
      </dsp:txXfrm>
    </dsp:sp>
    <dsp:sp modelId="{18CA98E7-6CB7-400A-A530-5BE396E77CEE}">
      <dsp:nvSpPr>
        <dsp:cNvPr id="0" name=""/>
        <dsp:cNvSpPr/>
      </dsp:nvSpPr>
      <dsp:spPr>
        <a:xfrm>
          <a:off x="139471" y="1673658"/>
          <a:ext cx="1828800" cy="1115772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2048E-B53D-48CA-A753-0E62614591A7}">
      <dsp:nvSpPr>
        <dsp:cNvPr id="0" name=""/>
        <dsp:cNvSpPr/>
      </dsp:nvSpPr>
      <dsp:spPr>
        <a:xfrm>
          <a:off x="0" y="3054370"/>
          <a:ext cx="9144000" cy="139471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           </a:t>
          </a:r>
          <a:r>
            <a:rPr lang="ru-RU" sz="3200" b="1" kern="1200" dirty="0" smtClean="0">
              <a:hlinkClick xmlns:r="http://schemas.openxmlformats.org/officeDocument/2006/relationships" r:id="" action="ppaction://noaction"/>
            </a:rPr>
            <a:t>ЛЕВЫЕ  ЦЕНТРИСТСКИЕ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kern="1200" dirty="0" smtClean="0">
              <a:hlinkClick xmlns:r="http://schemas.openxmlformats.org/officeDocument/2006/relationships" r:id="" action="ppaction://noaction"/>
            </a:rPr>
            <a:t>ПРАВЫЕ</a:t>
          </a:r>
          <a:endParaRPr lang="ru-RU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</dsp:txBody>
      <dsp:txXfrm>
        <a:off x="1968271" y="3054370"/>
        <a:ext cx="7175728" cy="1394715"/>
      </dsp:txXfrm>
    </dsp:sp>
    <dsp:sp modelId="{A7F9DCFB-1B64-4037-A564-597B89C0EC71}">
      <dsp:nvSpPr>
        <dsp:cNvPr id="0" name=""/>
        <dsp:cNvSpPr/>
      </dsp:nvSpPr>
      <dsp:spPr>
        <a:xfrm>
          <a:off x="139471" y="3207845"/>
          <a:ext cx="1828800" cy="1115772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609CA-AE15-42B3-A798-E0CDD249B431}">
      <dsp:nvSpPr>
        <dsp:cNvPr id="0" name=""/>
        <dsp:cNvSpPr/>
      </dsp:nvSpPr>
      <dsp:spPr>
        <a:xfrm>
          <a:off x="0" y="4583885"/>
          <a:ext cx="9144000" cy="139471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hlinkClick xmlns:r="http://schemas.openxmlformats.org/officeDocument/2006/relationships" r:id="" action="ppaction://noaction"/>
            </a:rPr>
            <a:t> либеральные, консервативные, марксистские, социал-демократические, националистические, фашистские,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/>
        </a:p>
      </dsp:txBody>
      <dsp:txXfrm>
        <a:off x="1968271" y="4583885"/>
        <a:ext cx="7175728" cy="1394715"/>
      </dsp:txXfrm>
    </dsp:sp>
    <dsp:sp modelId="{FDBA2A1B-B90F-4679-8F7B-F2F117EEC615}">
      <dsp:nvSpPr>
        <dsp:cNvPr id="0" name=""/>
        <dsp:cNvSpPr/>
      </dsp:nvSpPr>
      <dsp:spPr>
        <a:xfrm>
          <a:off x="139471" y="4742032"/>
          <a:ext cx="1828800" cy="1115772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52E19-7003-4967-98D2-58BE64861948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0E225-9CC0-45B4-8C2B-279A9828F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1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CB9DA0-6F25-457B-A67B-13AF147E96B5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CB5E2B-DC5C-4C2D-BA9A-79EFEAD0BE2A}" type="datetimeFigureOut">
              <a:rPr lang="ru-RU" smtClean="0"/>
              <a:t>09.10.2013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70E3854-337F-4B26-92E4-CF513479ED9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wmf"/><Relationship Id="rId4" Type="http://schemas.openxmlformats.org/officeDocument/2006/relationships/diagramLayout" Target="../diagrams/layout1.xml"/><Relationship Id="rId9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Роль партий в избирательном процессе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709"/>
            <a:ext cx="2753623" cy="18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9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-79474"/>
            <a:ext cx="5085299" cy="693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124744"/>
            <a:ext cx="680868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asfera.info/img/spaw/big/3_4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052736"/>
            <a:ext cx="6840760" cy="5073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2060848"/>
            <a:ext cx="7668840" cy="4065315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342900" lvl="0" indent="-342900">
              <a:buClr>
                <a:srgbClr val="31B6FD"/>
              </a:buClr>
              <a:buFont typeface="Symbol"/>
              <a:buChar char=""/>
              <a:tabLst>
                <a:tab pos="571500" algn="l"/>
              </a:tabLst>
            </a:pP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«наклеивание ярлыков»: наделение личности или идеи оскорбительным эпитетом</a:t>
            </a:r>
            <a:endParaRPr lang="ru-RU" sz="3600" b="1" dirty="0">
              <a:solidFill>
                <a:srgbClr val="073E87"/>
              </a:solidFill>
              <a:latin typeface="Times New Roman"/>
              <a:ea typeface="Times New Roman"/>
            </a:endParaRPr>
          </a:p>
          <a:p>
            <a:pPr marL="342900" lvl="0" indent="-342900">
              <a:buClr>
                <a:srgbClr val="31B6FD"/>
              </a:buClr>
              <a:buFont typeface="Symbol"/>
              <a:buChar char=""/>
              <a:tabLst>
                <a:tab pos="571500" algn="l"/>
              </a:tabLst>
            </a:pP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«рекомендаций»: использование с целью усиления эффекта известных актеров, спортсменов</a:t>
            </a:r>
            <a:endParaRPr lang="ru-RU" sz="3600" b="1" dirty="0">
              <a:solidFill>
                <a:srgbClr val="073E87"/>
              </a:solidFill>
              <a:latin typeface="Times New Roman"/>
              <a:ea typeface="Times New Roman"/>
            </a:endParaRPr>
          </a:p>
          <a:p>
            <a:pPr marL="342900" lvl="0" indent="-342900">
              <a:buClr>
                <a:srgbClr val="31B6FD"/>
              </a:buClr>
              <a:buFont typeface="Symbol"/>
              <a:buChar char=""/>
              <a:tabLst>
                <a:tab pos="571500" algn="l"/>
              </a:tabLst>
            </a:pP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«простые люди»: отожествление идей </a:t>
            </a:r>
            <a:r>
              <a:rPr lang="ru-RU" b="1" dirty="0" smtClean="0">
                <a:solidFill>
                  <a:srgbClr val="073E87"/>
                </a:solidFill>
                <a:latin typeface="Times New Roman"/>
                <a:ea typeface="Times New Roman"/>
              </a:rPr>
              <a:t>партии</a:t>
            </a:r>
          </a:p>
          <a:p>
            <a:pPr marL="342900" lvl="0" indent="-342900">
              <a:buClr>
                <a:srgbClr val="31B6FD"/>
              </a:buClr>
              <a:buFont typeface="Symbol"/>
              <a:buChar char=""/>
              <a:tabLst>
                <a:tab pos="571500" algn="l"/>
              </a:tabLst>
            </a:pPr>
            <a:r>
              <a:rPr lang="ru-RU" b="1" dirty="0" smtClean="0">
                <a:solidFill>
                  <a:srgbClr val="073E87"/>
                </a:solidFill>
                <a:latin typeface="Times New Roman"/>
                <a:ea typeface="Times New Roman"/>
              </a:rPr>
              <a:t>с </a:t>
            </a: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интересами большинства избирателей</a:t>
            </a:r>
            <a:endParaRPr lang="ru-RU" sz="3600" b="1" dirty="0">
              <a:solidFill>
                <a:srgbClr val="073E87"/>
              </a:solidFill>
              <a:latin typeface="Times New Roman"/>
              <a:ea typeface="Times New Roman"/>
            </a:endParaRPr>
          </a:p>
          <a:p>
            <a:pPr marL="342900" lvl="0" indent="-342900">
              <a:buClr>
                <a:srgbClr val="31B6FD"/>
              </a:buClr>
              <a:buFont typeface="Symbol"/>
              <a:buChar char=""/>
              <a:tabLst>
                <a:tab pos="571500" algn="l"/>
              </a:tabLst>
            </a:pP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«подтасовки фактов»: откровенная фальсификация.</a:t>
            </a:r>
            <a:endParaRPr lang="ru-RU" sz="3600" b="1" dirty="0">
              <a:solidFill>
                <a:srgbClr val="073E87"/>
              </a:solidFill>
              <a:latin typeface="Times New Roman"/>
              <a:ea typeface="Times New Roman"/>
            </a:endParaRPr>
          </a:p>
          <a:p>
            <a:pPr marL="342900" lvl="0" indent="-342900">
              <a:buClr>
                <a:srgbClr val="31B6FD"/>
              </a:buClr>
              <a:buFont typeface="Symbol"/>
              <a:buChar char=""/>
              <a:tabLst>
                <a:tab pos="571500" algn="l"/>
              </a:tabLst>
            </a:pP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«принцип общего вагона»: внушение мысли об </a:t>
            </a:r>
            <a:r>
              <a:rPr lang="ru-RU" b="1" dirty="0" err="1">
                <a:solidFill>
                  <a:srgbClr val="073E87"/>
                </a:solidFill>
                <a:latin typeface="Times New Roman"/>
                <a:ea typeface="Times New Roman"/>
              </a:rPr>
              <a:t>общепринятости</a:t>
            </a: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</a:rPr>
              <a:t> мнения (все так думают).</a:t>
            </a:r>
            <a:endParaRPr lang="ru-RU" sz="3600" b="1" dirty="0">
              <a:solidFill>
                <a:srgbClr val="073E87"/>
              </a:solidFill>
              <a:latin typeface="Times New Roman"/>
              <a:ea typeface="Times New Roman"/>
            </a:endParaRPr>
          </a:p>
          <a:p>
            <a:pPr lvl="0">
              <a:buClr>
                <a:srgbClr val="31B6FD"/>
              </a:buClr>
            </a:pPr>
            <a:endParaRPr lang="ru-RU" dirty="0">
              <a:solidFill>
                <a:srgbClr val="073E87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вы так можете?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5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Дать характеристику одному из лидеров </a:t>
            </a:r>
            <a:r>
              <a:rPr lang="ru-RU" b="1" dirty="0" smtClean="0"/>
              <a:t>класса</a:t>
            </a:r>
          </a:p>
          <a:p>
            <a:r>
              <a:rPr lang="ru-RU" b="1" dirty="0" smtClean="0"/>
              <a:t>По </a:t>
            </a:r>
            <a:r>
              <a:rPr lang="ru-RU" b="1" dirty="0"/>
              <a:t>типу авторитета</a:t>
            </a:r>
          </a:p>
          <a:p>
            <a:r>
              <a:rPr lang="ru-RU" b="1" dirty="0"/>
              <a:t>По силе влияния</a:t>
            </a:r>
          </a:p>
          <a:p>
            <a:r>
              <a:rPr lang="ru-RU" b="1" dirty="0"/>
              <a:t>По форме влияния</a:t>
            </a:r>
          </a:p>
          <a:p>
            <a:r>
              <a:rPr lang="ru-RU" b="1" dirty="0"/>
              <a:t>По стилю руководства</a:t>
            </a:r>
          </a:p>
          <a:p>
            <a:r>
              <a:rPr lang="ru-RU" b="1" dirty="0"/>
              <a:t>По имиджу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03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412776"/>
            <a:ext cx="7812856" cy="471338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Дать характеристику партии «Десятиклассники» по всем типам классификации (с.256)</a:t>
            </a:r>
          </a:p>
          <a:p>
            <a:r>
              <a:rPr lang="ru-RU" sz="3600" b="1" dirty="0" smtClean="0"/>
              <a:t>Определить цель, лозунги и главную функцию партии(с.252,255-256)</a:t>
            </a:r>
          </a:p>
          <a:p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3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742950"/>
          </a:xfrm>
          <a:gradFill rotWithShape="0">
            <a:gsLst>
              <a:gs pos="0">
                <a:srgbClr val="008000">
                  <a:gamma/>
                  <a:shade val="46275"/>
                  <a:invGamma/>
                </a:srgbClr>
              </a:gs>
              <a:gs pos="50000">
                <a:srgbClr val="008000"/>
              </a:gs>
              <a:gs pos="100000">
                <a:srgbClr val="008000">
                  <a:gamma/>
                  <a:shade val="46275"/>
                  <a:invGamma/>
                </a:srgbClr>
              </a:gs>
            </a:gsLst>
            <a:lin ang="5400000" scaled="1"/>
          </a:gra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партия может заявить о себе?</a:t>
            </a:r>
            <a:endParaRPr lang="ru-RU" sz="2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597" name="WordArt 13"/>
          <p:cNvSpPr>
            <a:spLocks noChangeArrowheads="1" noChangeShapeType="1" noTextEdit="1"/>
          </p:cNvSpPr>
          <p:nvPr/>
        </p:nvSpPr>
        <p:spPr bwMode="auto">
          <a:xfrm>
            <a:off x="3886200" y="1066800"/>
            <a:ext cx="2133600" cy="746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выборы</a:t>
            </a:r>
          </a:p>
        </p:txBody>
      </p:sp>
      <p:sp>
        <p:nvSpPr>
          <p:cNvPr id="67604" name="WordArt 20"/>
          <p:cNvSpPr>
            <a:spLocks noChangeArrowheads="1" noChangeShapeType="1" noTextEdit="1"/>
          </p:cNvSpPr>
          <p:nvPr/>
        </p:nvSpPr>
        <p:spPr bwMode="auto">
          <a:xfrm>
            <a:off x="4246563" y="2171700"/>
            <a:ext cx="147796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партии</a:t>
            </a:r>
          </a:p>
        </p:txBody>
      </p:sp>
      <p:grpSp>
        <p:nvGrpSpPr>
          <p:cNvPr id="67607" name="Group 23"/>
          <p:cNvGrpSpPr>
            <a:grpSpLocks/>
          </p:cNvGrpSpPr>
          <p:nvPr/>
        </p:nvGrpSpPr>
        <p:grpSpPr bwMode="auto">
          <a:xfrm>
            <a:off x="5999165" y="1524002"/>
            <a:ext cx="2500313" cy="1936752"/>
            <a:chOff x="3744" y="1200"/>
            <a:chExt cx="1575" cy="1220"/>
          </a:xfrm>
        </p:grpSpPr>
        <p:graphicFrame>
          <p:nvGraphicFramePr>
            <p:cNvPr id="67603" name="Object 19"/>
            <p:cNvGraphicFramePr>
              <a:graphicFrameLocks noChangeAspect="1"/>
            </p:cNvGraphicFramePr>
            <p:nvPr/>
          </p:nvGraphicFramePr>
          <p:xfrm>
            <a:off x="4429" y="1200"/>
            <a:ext cx="456" cy="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7" name="Clip" r:id="rId3" imgW="2573280" imgH="5222520" progId="MS_ClipArt_Gallery.2">
                    <p:embed/>
                  </p:oleObj>
                </mc:Choice>
                <mc:Fallback>
                  <p:oleObj name="Clip" r:id="rId3" imgW="2573280" imgH="522252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9" y="1200"/>
                          <a:ext cx="456" cy="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05" name="Line 21"/>
            <p:cNvSpPr>
              <a:spLocks noChangeShapeType="1"/>
            </p:cNvSpPr>
            <p:nvPr/>
          </p:nvSpPr>
          <p:spPr bwMode="auto">
            <a:xfrm>
              <a:off x="3744" y="1776"/>
              <a:ext cx="576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606" name="Text Box 22"/>
            <p:cNvSpPr txBox="1">
              <a:spLocks noChangeArrowheads="1"/>
            </p:cNvSpPr>
            <p:nvPr/>
          </p:nvSpPr>
          <p:spPr bwMode="auto">
            <a:xfrm>
              <a:off x="4118" y="2090"/>
              <a:ext cx="120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800" b="1" dirty="0"/>
                <a:t>кандидаты</a:t>
              </a: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1411288" y="2349504"/>
            <a:ext cx="2759075" cy="1189039"/>
            <a:chOff x="854" y="1632"/>
            <a:chExt cx="1738" cy="749"/>
          </a:xfrm>
        </p:grpSpPr>
        <p:grpSp>
          <p:nvGrpSpPr>
            <p:cNvPr id="67610" name="Group 26"/>
            <p:cNvGrpSpPr>
              <a:grpSpLocks/>
            </p:cNvGrpSpPr>
            <p:nvPr/>
          </p:nvGrpSpPr>
          <p:grpSpPr bwMode="auto">
            <a:xfrm>
              <a:off x="854" y="1632"/>
              <a:ext cx="1074" cy="749"/>
              <a:chOff x="854" y="1632"/>
              <a:chExt cx="1074" cy="749"/>
            </a:xfrm>
          </p:grpSpPr>
          <p:graphicFrame>
            <p:nvGraphicFramePr>
              <p:cNvPr id="67608" name="Object 24"/>
              <p:cNvGraphicFramePr>
                <a:graphicFrameLocks noChangeAspect="1"/>
              </p:cNvGraphicFramePr>
              <p:nvPr/>
            </p:nvGraphicFramePr>
            <p:xfrm>
              <a:off x="889" y="1632"/>
              <a:ext cx="1008" cy="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8" name="Clip" r:id="rId5" imgW="1035720" imgH="504720" progId="MS_ClipArt_Gallery.2">
                      <p:embed/>
                    </p:oleObj>
                  </mc:Choice>
                  <mc:Fallback>
                    <p:oleObj name="Clip" r:id="rId5" imgW="1035720" imgH="50472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9" y="1632"/>
                            <a:ext cx="1008" cy="4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609" name="Text Box 25"/>
              <p:cNvSpPr txBox="1">
                <a:spLocks noChangeArrowheads="1"/>
              </p:cNvSpPr>
              <p:nvPr/>
            </p:nvSpPr>
            <p:spPr bwMode="auto">
              <a:xfrm>
                <a:off x="854" y="2090"/>
                <a:ext cx="107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/>
                  <a:t>программа</a:t>
                </a:r>
              </a:p>
            </p:txBody>
          </p:sp>
        </p:grp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 flipH="1">
              <a:off x="1920" y="1776"/>
              <a:ext cx="672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7613" name="Text Box 29"/>
          <p:cNvSpPr txBox="1">
            <a:spLocks noChangeArrowheads="1"/>
          </p:cNvSpPr>
          <p:nvPr/>
        </p:nvSpPr>
        <p:spPr bwMode="auto">
          <a:xfrm>
            <a:off x="1009750" y="3429000"/>
            <a:ext cx="2638223" cy="954107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Учет интересов</a:t>
            </a:r>
          </a:p>
          <a:p>
            <a:pPr algn="ctr"/>
            <a:r>
              <a:rPr lang="ru-RU" sz="2800" b="1" dirty="0"/>
              <a:t>избирателей</a:t>
            </a:r>
          </a:p>
        </p:txBody>
      </p:sp>
      <p:grpSp>
        <p:nvGrpSpPr>
          <p:cNvPr id="67616" name="Group 32"/>
          <p:cNvGrpSpPr>
            <a:grpSpLocks/>
          </p:cNvGrpSpPr>
          <p:nvPr/>
        </p:nvGrpSpPr>
        <p:grpSpPr bwMode="auto">
          <a:xfrm>
            <a:off x="3968751" y="2743203"/>
            <a:ext cx="4498976" cy="1516064"/>
            <a:chOff x="2500" y="1728"/>
            <a:chExt cx="2834" cy="955"/>
          </a:xfrm>
        </p:grpSpPr>
        <p:sp>
          <p:nvSpPr>
            <p:cNvPr id="67614" name="Text Box 30"/>
            <p:cNvSpPr txBox="1">
              <a:spLocks noChangeArrowheads="1"/>
            </p:cNvSpPr>
            <p:nvPr/>
          </p:nvSpPr>
          <p:spPr bwMode="auto">
            <a:xfrm>
              <a:off x="2500" y="2160"/>
              <a:ext cx="2834" cy="523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/>
                <a:t>Поддержка своих кандидатов в</a:t>
              </a:r>
            </a:p>
            <a:p>
              <a:pPr algn="ctr"/>
              <a:r>
                <a:rPr lang="ru-RU" sz="2400" b="1" dirty="0"/>
                <a:t>предвыборной борьбе</a:t>
              </a:r>
            </a:p>
          </p:txBody>
        </p:sp>
        <p:sp>
          <p:nvSpPr>
            <p:cNvPr id="67615" name="Line 31"/>
            <p:cNvSpPr>
              <a:spLocks noChangeShapeType="1"/>
            </p:cNvSpPr>
            <p:nvPr/>
          </p:nvSpPr>
          <p:spPr bwMode="auto">
            <a:xfrm>
              <a:off x="3168" y="1728"/>
              <a:ext cx="0" cy="384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7617" name="Line 33"/>
          <p:cNvSpPr>
            <a:spLocks noChangeShapeType="1"/>
          </p:cNvSpPr>
          <p:nvPr/>
        </p:nvSpPr>
        <p:spPr bwMode="auto">
          <a:xfrm>
            <a:off x="1219200" y="4572000"/>
            <a:ext cx="7543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618" name="WordArt 34"/>
          <p:cNvSpPr>
            <a:spLocks noChangeArrowheads="1" noChangeShapeType="1" noTextEdit="1"/>
          </p:cNvSpPr>
          <p:nvPr/>
        </p:nvSpPr>
        <p:spPr bwMode="auto">
          <a:xfrm>
            <a:off x="3636963" y="4801716"/>
            <a:ext cx="54102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8B049"/>
                    </a:gs>
                    <a:gs pos="8999">
                      <a:srgbClr val="B43E85"/>
                    </a:gs>
                    <a:gs pos="15500">
                      <a:srgbClr val="C50849"/>
                    </a:gs>
                    <a:gs pos="16500">
                      <a:srgbClr val="F952A0"/>
                    </a:gs>
                    <a:gs pos="18500">
                      <a:srgbClr val="FEE7F2"/>
                    </a:gs>
                    <a:gs pos="39500">
                      <a:srgbClr val="F8B049"/>
                    </a:gs>
                    <a:gs pos="43500">
                      <a:srgbClr val="F8B049"/>
                    </a:gs>
                    <a:gs pos="50000">
                      <a:srgbClr val="FC9FCB"/>
                    </a:gs>
                    <a:gs pos="56500">
                      <a:srgbClr val="F8B049"/>
                    </a:gs>
                    <a:gs pos="60501">
                      <a:srgbClr val="F8B049"/>
                    </a:gs>
                    <a:gs pos="81500">
                      <a:srgbClr val="FEE7F2"/>
                    </a:gs>
                    <a:gs pos="83500">
                      <a:srgbClr val="F952A0"/>
                    </a:gs>
                    <a:gs pos="84500">
                      <a:srgbClr val="C50849"/>
                    </a:gs>
                    <a:gs pos="91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latin typeface="Arial"/>
                <a:cs typeface="Arial"/>
              </a:rPr>
              <a:t>Выборы-оценка</a:t>
            </a:r>
          </a:p>
          <a:p>
            <a:pPr algn="ctr"/>
            <a:r>
              <a:rPr lang="ru-RU" sz="3600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8B049"/>
                    </a:gs>
                    <a:gs pos="8999">
                      <a:srgbClr val="B43E85"/>
                    </a:gs>
                    <a:gs pos="15500">
                      <a:srgbClr val="C50849"/>
                    </a:gs>
                    <a:gs pos="16500">
                      <a:srgbClr val="F952A0"/>
                    </a:gs>
                    <a:gs pos="18500">
                      <a:srgbClr val="FEE7F2"/>
                    </a:gs>
                    <a:gs pos="39500">
                      <a:srgbClr val="F8B049"/>
                    </a:gs>
                    <a:gs pos="43500">
                      <a:srgbClr val="F8B049"/>
                    </a:gs>
                    <a:gs pos="50000">
                      <a:srgbClr val="FC9FCB"/>
                    </a:gs>
                    <a:gs pos="56500">
                      <a:srgbClr val="F8B049"/>
                    </a:gs>
                    <a:gs pos="60501">
                      <a:srgbClr val="F8B049"/>
                    </a:gs>
                    <a:gs pos="81500">
                      <a:srgbClr val="FEE7F2"/>
                    </a:gs>
                    <a:gs pos="83500">
                      <a:srgbClr val="F952A0"/>
                    </a:gs>
                    <a:gs pos="84500">
                      <a:srgbClr val="C50849"/>
                    </a:gs>
                    <a:gs pos="91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latin typeface="Arial"/>
                <a:cs typeface="Arial"/>
              </a:rPr>
              <a:t>деятельности партии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2004"/>
            <a:ext cx="33162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4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7" grpId="0" animBg="1"/>
      <p:bldP spid="67604" grpId="0" animBg="1"/>
      <p:bldP spid="67613" grpId="0" animBg="1" autoUpdateAnimBg="0"/>
      <p:bldP spid="67617" grpId="0" animBg="1"/>
      <p:bldP spid="676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КЛАССИФИКАЦИЯ ПОЛИТИЧЕСКИХ ПАРТИЙ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85099782"/>
              </p:ext>
            </p:extLst>
          </p:nvPr>
        </p:nvGraphicFramePr>
        <p:xfrm>
          <a:off x="0" y="642918"/>
          <a:ext cx="914400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794" name="Picture 2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128587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C:\Program Files\Microsoft Office\MEDIA\CAGCAT10\j0196400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857625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Program Files\Microsoft Office\MEDIA\CAGCAT10\j0199549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357813"/>
            <a:ext cx="117316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C:\Program Files\Microsoft Office\MEDIA\CAGCAT10\j0234687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122872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5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5" y="692696"/>
            <a:ext cx="7560841" cy="543378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На протяжении всей своей политической карьеры он не гнушался обществом воров и спекулянтов. Более того-защищал их. По самым важным вопросам консультировался с астрологами. Много курил и выпивал по бутылке коньяка в день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968875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Герой войны. </a:t>
            </a:r>
            <a:r>
              <a:rPr lang="ru-RU" sz="4000" b="1" dirty="0" err="1" smtClean="0"/>
              <a:t>Вегетарианец.Не</a:t>
            </a:r>
            <a:r>
              <a:rPr lang="ru-RU" sz="4000" b="1" dirty="0" smtClean="0"/>
              <a:t> курит. Иногда позволяет себе бокал пива. В личной жизни аскетичен. В связях, порочащих его, не замечен.</a:t>
            </a:r>
            <a:endParaRPr lang="ru-RU" sz="4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4006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44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Его два раза выгоняли с работы. Любит поспать до обеда. В студенческие годы баловался опиумом. Каждый вечер выпивает бутылку бренди</a:t>
            </a:r>
            <a:endParaRPr lang="ru-RU" sz="36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944563"/>
            <a:ext cx="73279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Прошел путь от самых «низов». Всю жизнь заботился о нуждах простого народа. Начав буквально с нуля, вывел свой регион в мировые лидеры по большинству показателей. Отличается завидной работоспособностью.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2" y="260648"/>
            <a:ext cx="65401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9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052736"/>
            <a:ext cx="7236855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7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1" y="908720"/>
            <a:ext cx="7713181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7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387</TotalTime>
  <Words>276</Words>
  <Application>Microsoft Office PowerPoint</Application>
  <PresentationFormat>Экран (4:3)</PresentationFormat>
  <Paragraphs>43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Волна</vt:lpstr>
      <vt:lpstr>Clip</vt:lpstr>
      <vt:lpstr>Роль партий в избирательном процессе</vt:lpstr>
      <vt:lpstr>Как партия может заявить о себе?</vt:lpstr>
      <vt:lpstr>КЛАССИФИКАЦИЯ ПОЛИТИЧЕСКИХ ПАРТИЙ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вы так можете?</vt:lpstr>
      <vt:lpstr>Презентация PowerPoint</vt:lpstr>
      <vt:lpstr>Домашнее задание</vt:lpstr>
    </vt:vector>
  </TitlesOfParts>
  <Company>Repack by Conductor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2013-02-24T02:27:59Z</dcterms:created>
  <dcterms:modified xsi:type="dcterms:W3CDTF">2013-10-09T13:14:09Z</dcterms:modified>
</cp:coreProperties>
</file>