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2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75660-828E-4FD1-985E-4B250C2044FE}" type="datetimeFigureOut">
              <a:rPr lang="ru-RU" smtClean="0"/>
              <a:pPr/>
              <a:t>16.10.2013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109B4-7F27-4A5A-A888-FDEF851486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6"/>
          <p:cNvSpPr>
            <a:spLocks noChangeArrowheads="1"/>
          </p:cNvSpPr>
          <p:nvPr/>
        </p:nvSpPr>
        <p:spPr bwMode="auto">
          <a:xfrm>
            <a:off x="3851275" y="2744788"/>
            <a:ext cx="1439863" cy="1368425"/>
          </a:xfrm>
          <a:prstGeom prst="flowChartConnector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4819" name="Text Box 7"/>
          <p:cNvSpPr txBox="1">
            <a:spLocks noChangeArrowheads="1"/>
          </p:cNvSpPr>
          <p:nvPr/>
        </p:nvSpPr>
        <p:spPr bwMode="auto">
          <a:xfrm>
            <a:off x="3851275" y="2833688"/>
            <a:ext cx="14414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7200">
                <a:solidFill>
                  <a:schemeClr val="folHlink"/>
                </a:solidFill>
                <a:latin typeface="Arial" charset="0"/>
              </a:rPr>
              <a:t>я</a:t>
            </a:r>
          </a:p>
        </p:txBody>
      </p:sp>
      <p:sp>
        <p:nvSpPr>
          <p:cNvPr id="34820" name="Oval 8"/>
          <p:cNvSpPr>
            <a:spLocks noChangeArrowheads="1"/>
          </p:cNvSpPr>
          <p:nvPr/>
        </p:nvSpPr>
        <p:spPr bwMode="auto">
          <a:xfrm rot="-978281">
            <a:off x="5127625" y="403225"/>
            <a:ext cx="3614738" cy="18923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4821" name="Oval 12"/>
          <p:cNvSpPr>
            <a:spLocks noChangeArrowheads="1"/>
          </p:cNvSpPr>
          <p:nvPr/>
        </p:nvSpPr>
        <p:spPr bwMode="auto">
          <a:xfrm rot="-978281">
            <a:off x="9525" y="4219575"/>
            <a:ext cx="3841750" cy="20161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4822" name="Oval 13"/>
          <p:cNvSpPr>
            <a:spLocks noChangeArrowheads="1"/>
          </p:cNvSpPr>
          <p:nvPr/>
        </p:nvSpPr>
        <p:spPr bwMode="auto">
          <a:xfrm rot="-978281">
            <a:off x="5178425" y="4022725"/>
            <a:ext cx="3995738" cy="20653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4823" name="Oval 14"/>
          <p:cNvSpPr>
            <a:spLocks noChangeArrowheads="1"/>
          </p:cNvSpPr>
          <p:nvPr/>
        </p:nvSpPr>
        <p:spPr bwMode="auto">
          <a:xfrm rot="-978281">
            <a:off x="0" y="765175"/>
            <a:ext cx="4100513" cy="18621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4824" name="Text Box 15"/>
          <p:cNvSpPr txBox="1">
            <a:spLocks noChangeArrowheads="1"/>
          </p:cNvSpPr>
          <p:nvPr/>
        </p:nvSpPr>
        <p:spPr bwMode="auto">
          <a:xfrm rot="-1703995">
            <a:off x="5221288" y="542925"/>
            <a:ext cx="31686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chemeClr val="folHlink"/>
                </a:solidFill>
                <a:latin typeface="Arial" charset="0"/>
              </a:rPr>
              <a:t>Узнал________</a:t>
            </a:r>
          </a:p>
          <a:p>
            <a:r>
              <a:rPr lang="ru-RU" sz="3200">
                <a:solidFill>
                  <a:schemeClr val="folHlink"/>
                </a:solidFill>
                <a:latin typeface="Arial" charset="0"/>
              </a:rPr>
              <a:t>_____________</a:t>
            </a:r>
          </a:p>
        </p:txBody>
      </p:sp>
      <p:sp>
        <p:nvSpPr>
          <p:cNvPr id="34825" name="Text Box 16"/>
          <p:cNvSpPr txBox="1">
            <a:spLocks noChangeArrowheads="1"/>
          </p:cNvSpPr>
          <p:nvPr/>
        </p:nvSpPr>
        <p:spPr bwMode="auto">
          <a:xfrm rot="-1250105">
            <a:off x="0" y="4581525"/>
            <a:ext cx="35956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dirty="0" err="1">
                <a:solidFill>
                  <a:schemeClr val="folHlink"/>
                </a:solidFill>
                <a:latin typeface="Arial" charset="0"/>
              </a:rPr>
              <a:t>Повторил_______</a:t>
            </a:r>
            <a:endParaRPr lang="ru-RU" sz="3200" dirty="0">
              <a:solidFill>
                <a:schemeClr val="folHlink"/>
              </a:solidFill>
              <a:latin typeface="Arial" charset="0"/>
            </a:endParaRPr>
          </a:p>
          <a:p>
            <a:r>
              <a:rPr lang="ru-RU" sz="3200" dirty="0">
                <a:solidFill>
                  <a:schemeClr val="folHlink"/>
                </a:solidFill>
                <a:latin typeface="Arial" charset="0"/>
              </a:rPr>
              <a:t>_______________</a:t>
            </a:r>
          </a:p>
        </p:txBody>
      </p:sp>
      <p:sp>
        <p:nvSpPr>
          <p:cNvPr id="34826" name="Rectangle 17"/>
          <p:cNvSpPr>
            <a:spLocks noChangeArrowheads="1"/>
          </p:cNvSpPr>
          <p:nvPr/>
        </p:nvSpPr>
        <p:spPr bwMode="auto">
          <a:xfrm rot="20361512">
            <a:off x="5583238" y="4094352"/>
            <a:ext cx="32607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 smtClean="0">
                <a:solidFill>
                  <a:schemeClr val="folHlink"/>
                </a:solidFill>
                <a:latin typeface="Arial" charset="0"/>
              </a:rPr>
              <a:t>Я хочу узнать</a:t>
            </a:r>
            <a:endParaRPr lang="ru-RU" sz="3200" dirty="0">
              <a:solidFill>
                <a:schemeClr val="folHlink"/>
              </a:solidFill>
              <a:latin typeface="Arial" charset="0"/>
            </a:endParaRPr>
          </a:p>
          <a:p>
            <a:r>
              <a:rPr lang="ru-RU" sz="3200" dirty="0">
                <a:solidFill>
                  <a:schemeClr val="folHlink"/>
                </a:solidFill>
                <a:latin typeface="Arial" charset="0"/>
              </a:rPr>
              <a:t>_____________</a:t>
            </a:r>
          </a:p>
          <a:p>
            <a:r>
              <a:rPr lang="ru-RU" sz="3200" dirty="0">
                <a:solidFill>
                  <a:schemeClr val="folHlink"/>
                </a:solidFill>
                <a:latin typeface="Arial" charset="0"/>
              </a:rPr>
              <a:t>_____________</a:t>
            </a:r>
          </a:p>
        </p:txBody>
      </p:sp>
      <p:sp>
        <p:nvSpPr>
          <p:cNvPr id="34827" name="Rectangle 19"/>
          <p:cNvSpPr>
            <a:spLocks noChangeArrowheads="1"/>
          </p:cNvSpPr>
          <p:nvPr/>
        </p:nvSpPr>
        <p:spPr bwMode="auto">
          <a:xfrm rot="-1276973">
            <a:off x="382588" y="922338"/>
            <a:ext cx="33131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 err="1">
                <a:solidFill>
                  <a:schemeClr val="folHlink"/>
                </a:solidFill>
                <a:latin typeface="Arial" charset="0"/>
              </a:rPr>
              <a:t>Научился_____</a:t>
            </a:r>
            <a:endParaRPr lang="ru-RU" sz="3200" dirty="0">
              <a:solidFill>
                <a:schemeClr val="folHlink"/>
              </a:solidFill>
              <a:latin typeface="Arial" charset="0"/>
            </a:endParaRPr>
          </a:p>
          <a:p>
            <a:r>
              <a:rPr lang="ru-RU" sz="3200" dirty="0">
                <a:solidFill>
                  <a:schemeClr val="folHlink"/>
                </a:solidFill>
                <a:latin typeface="Arial" charset="0"/>
              </a:rPr>
              <a:t>_____________</a:t>
            </a:r>
            <a:r>
              <a:rPr lang="ru-RU" sz="3200" dirty="0">
                <a:latin typeface="Arial" charset="0"/>
              </a:rPr>
              <a:t> </a:t>
            </a:r>
          </a:p>
        </p:txBody>
      </p:sp>
      <p:sp>
        <p:nvSpPr>
          <p:cNvPr id="34828" name="Line 21"/>
          <p:cNvSpPr>
            <a:spLocks noChangeShapeType="1"/>
          </p:cNvSpPr>
          <p:nvPr/>
        </p:nvSpPr>
        <p:spPr bwMode="auto">
          <a:xfrm flipV="1">
            <a:off x="5003800" y="2276475"/>
            <a:ext cx="576263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829" name="Line 22"/>
          <p:cNvSpPr>
            <a:spLocks noChangeShapeType="1"/>
          </p:cNvSpPr>
          <p:nvPr/>
        </p:nvSpPr>
        <p:spPr bwMode="auto">
          <a:xfrm>
            <a:off x="5003800" y="4005263"/>
            <a:ext cx="12239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830" name="Line 23"/>
          <p:cNvSpPr>
            <a:spLocks noChangeShapeType="1"/>
          </p:cNvSpPr>
          <p:nvPr/>
        </p:nvSpPr>
        <p:spPr bwMode="auto">
          <a:xfrm flipH="1">
            <a:off x="3419475" y="4005263"/>
            <a:ext cx="7921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831" name="Line 24"/>
          <p:cNvSpPr>
            <a:spLocks noChangeShapeType="1"/>
          </p:cNvSpPr>
          <p:nvPr/>
        </p:nvSpPr>
        <p:spPr bwMode="auto">
          <a:xfrm flipH="1" flipV="1">
            <a:off x="2627313" y="2492375"/>
            <a:ext cx="1296987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34832" name="Picture 25" descr="j023358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0763" y="4778375"/>
            <a:ext cx="2022475" cy="20796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Школа №15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Михайлова Т.В.</dc:creator>
  <cp:lastModifiedBy>Михайлова Т.В.</cp:lastModifiedBy>
  <cp:revision>2</cp:revision>
  <dcterms:created xsi:type="dcterms:W3CDTF">2013-10-16T10:06:56Z</dcterms:created>
  <dcterms:modified xsi:type="dcterms:W3CDTF">2013-10-16T10:43:54Z</dcterms:modified>
</cp:coreProperties>
</file>