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4" r:id="rId3"/>
    <p:sldId id="261" r:id="rId4"/>
    <p:sldId id="269" r:id="rId5"/>
    <p:sldId id="263" r:id="rId6"/>
    <p:sldId id="267" r:id="rId7"/>
    <p:sldId id="268" r:id="rId8"/>
    <p:sldId id="264" r:id="rId9"/>
    <p:sldId id="265" r:id="rId10"/>
    <p:sldId id="266" r:id="rId11"/>
    <p:sldId id="258" r:id="rId12"/>
    <p:sldId id="259" r:id="rId13"/>
    <p:sldId id="270" r:id="rId14"/>
    <p:sldId id="257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8" autoAdjust="0"/>
  </p:normalViewPr>
  <p:slideViewPr>
    <p:cSldViewPr>
      <p:cViewPr varScale="1">
        <p:scale>
          <a:sx n="69" d="100"/>
          <a:sy n="69" d="100"/>
        </p:scale>
        <p:origin x="-11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1EDE9-3D23-4780-AE05-FE49CCC7D7AD}" type="datetimeFigureOut">
              <a:rPr lang="ru-RU" smtClean="0"/>
              <a:pPr/>
              <a:t>09.01.2014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8B0F2-5A1B-41F7-9ED0-211614127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fp=5&amp;img_url=http://www.persian-star.net/1390/2/18/goonagoon/040.jpg&amp;uinfo=ww-1330-wh-740-fw-1105-fh-534-pd-1&amp;p=5&amp;text=%D0%BF%D1%80%D0%B8%D1%80%D0%BE%D0%B4%D0%BD%D1%8B%D0%B5%20%D1%8F%D0%B2%D0%BB%D0%B5%D0%BD%D0%B8%D1%8F%20%D0%B2%20%D0%BA%D0%B0%D1%80%D1%82%D0%B8%D0%BD%D0%BA%D0%B0%D1%85%20%D0%B4%D0%BB%D1%8F%20%D0%B4%D0%B5%D1%82%D0%B5%D0%B9&amp;noreask=1&amp;pos=168&amp;rpt=simage&amp;lr=38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images.yandex.ru/yandsearch?source=wiz&amp;fp=0&amp;img_url=http://www.fresher.ru/images11/14-svetovyx-fenomenov-v-fotografiyax/1.jpg&amp;text=%D0%BF%D1%80%D0%B8%D1%80%D0%BE%D0%B4%D0%BD%D1%8B%D0%B5%20%D1%8F%D0%B2%D0%BB%D0%B5%D0%BD%D0%B8%D1%8F%20%D0%B2%20%D0%BA%D0%B0%D1%80%D1%82%D0%B8%D0%BD%D0%BA%D0%B0%D1%85%20%D0%B4%D0%BB%D1%8F%20%D0%B4%D0%B5%D1%82%D0%B5%D0%B9&amp;noreask=1&amp;pos=7&amp;lr=38&amp;rpt=simag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yandex.ru/yandsearch?text=%D1%81%D0%BD%D0%B5%D0%B3%D0%BE%D0%BF%D0%B0%D0%B4%20%D0%B2%20%D0%BA%D0%B0%D1%80%D1%82%D0%B8%D0%BD%D0%BA%D0%B0%D1%85%20%D0%B4%D0%BB%D1%8F%20%D0%B4%D0%B5%D1%82%D0%B5%D0%B9&amp;fp=0&amp;pos=13&amp;uinfo=ww-1330-wh-740-fw-1105-fh-534-pd-1&amp;rpt=simage&amp;img_url=http://tub.rutube.ru/thumbs/30/a0/30a066897d42a464b69adba60237080e-2.jpg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0" Type="http://schemas.openxmlformats.org/officeDocument/2006/relationships/hyperlink" Target="http://images.yandex.ru/yandsearch?text=%D0%B8%D0%BD%D0%B5%D0%B9%20%D0%B2%20%D0%BA%D0%B0%D1%80%D1%82%D0%B8%D0%BD%D0%BA%D0%B0%D1%85%20%D0%B4%D0%BB%D1%8F%20%D0%B4%D0%B5%D1%82%D0%B5%D0%B9&amp;fp=0&amp;img_url=http://images6.fanpop.com/image/photos/33700000/-Winter-winter-33709406-120-90.jpg&amp;pos=15&amp;uinfo=ww-1330-wh-740-fw-1105-fh-534-pd-1&amp;rpt=simage" TargetMode="External"/><Relationship Id="rId4" Type="http://schemas.openxmlformats.org/officeDocument/2006/relationships/hyperlink" Target="http://images.yandex.ru/yandsearch?source=wiz&amp;fp=0&amp;img_url=http://bigpicture.ru/wp-content/uploads/2011/07/14129.jpg&amp;text=%D0%BF%D1%80%D0%B8%D1%80%D0%BE%D0%B4%D0%BD%D1%8B%D0%B5%20%D1%8F%D0%B2%D0%BB%D0%B5%D0%BD%D0%B8%D1%8F%20%D0%B2%20%D0%BA%D0%B0%D1%80%D1%82%D0%B8%D0%BD%D0%BA%D0%B0%D1%85%20%D0%B4%D0%BB%D1%8F%20%D0%B4%D0%B5%D1%82%D0%B5%D0%B9&amp;noreask=1&amp;pos=11&amp;lr=38&amp;rpt=simage" TargetMode="Externa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34377"/>
              </p:ext>
            </p:extLst>
          </p:nvPr>
        </p:nvGraphicFramePr>
        <p:xfrm>
          <a:off x="3923928" y="4422600"/>
          <a:ext cx="2016224" cy="161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Точечный рисунок" r:id="rId3" imgW="5525271" imgH="5276190" progId="PBrush">
                  <p:embed/>
                </p:oleObj>
              </mc:Choice>
              <mc:Fallback>
                <p:oleObj name="Точечный рисунок" r:id="rId3" imgW="5525271" imgH="5276190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422600"/>
                        <a:ext cx="2016224" cy="1612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УРОК РУССКОГО ЯЗЫКА В 3 КЛАССЕ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1305" y="1628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Тема урока.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единительные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гласные 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</a:t>
            </a:r>
          </a:p>
          <a:p>
            <a:pPr marL="0" indent="0" algn="ctr">
              <a:buNone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сложных </a:t>
            </a:r>
            <a:r>
              <a:rPr lang="ru-RU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словах.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Подготовила: </a:t>
            </a:r>
            <a:r>
              <a:rPr lang="ru-RU" sz="2000" b="1" dirty="0" err="1">
                <a:solidFill>
                  <a:srgbClr val="002060"/>
                </a:solidFill>
              </a:rPr>
              <a:t>Ветохина</a:t>
            </a:r>
            <a:r>
              <a:rPr lang="ru-RU" sz="2000" b="1" dirty="0">
                <a:solidFill>
                  <a:srgbClr val="002060"/>
                </a:solidFill>
              </a:rPr>
              <a:t> Нина Николаевна, учитель начальных классов МОУ СОШ №86 </a:t>
            </a:r>
            <a:r>
              <a:rPr lang="ru-RU" sz="2000" b="1" dirty="0" err="1">
                <a:solidFill>
                  <a:srgbClr val="002060"/>
                </a:solidFill>
              </a:rPr>
              <a:t>г.Волгограда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140968"/>
            <a:ext cx="89802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Администратор.772FD6AD52944A5\Рабочий стол\i.jpeg самокат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0683" y="1857364"/>
            <a:ext cx="3786214" cy="3786214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.772FD6AD52944A5\Рабочий стол\i.jpeg самоделкин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125858"/>
            <a:ext cx="3214710" cy="45066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86380" y="5786454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Сам</a:t>
            </a:r>
            <a:r>
              <a:rPr lang="ru-RU" sz="3600" b="1" dirty="0" err="1" smtClean="0">
                <a:solidFill>
                  <a:srgbClr val="00B050"/>
                </a:solidFill>
              </a:rPr>
              <a:t>о</a:t>
            </a:r>
            <a:r>
              <a:rPr lang="ru-RU" sz="3600" b="1" dirty="0" err="1" smtClean="0">
                <a:solidFill>
                  <a:srgbClr val="C00000"/>
                </a:solidFill>
              </a:rPr>
              <a:t>делкин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5857892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сам</a:t>
            </a:r>
            <a:r>
              <a:rPr lang="ru-RU" sz="3600" b="1" dirty="0" smtClean="0">
                <a:solidFill>
                  <a:srgbClr val="00B050"/>
                </a:solidFill>
              </a:rPr>
              <a:t>о</a:t>
            </a:r>
            <a:r>
              <a:rPr lang="ru-RU" sz="3600" b="1" dirty="0" smtClean="0">
                <a:solidFill>
                  <a:srgbClr val="C00000"/>
                </a:solidFill>
              </a:rPr>
              <a:t>кат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835150" y="836613"/>
            <a:ext cx="5976938" cy="44656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Monotype Corsiva"/>
              </a:rPr>
              <a:t>физкультминутка </a:t>
            </a:r>
          </a:p>
        </p:txBody>
      </p:sp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2916238" y="4652963"/>
            <a:ext cx="3744912" cy="96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Monotype Corsiva"/>
              </a:rPr>
              <a:t>"Солнышко"</a:t>
            </a:r>
          </a:p>
        </p:txBody>
      </p:sp>
      <p:pic>
        <p:nvPicPr>
          <p:cNvPr id="48132" name="Picture 4" descr="_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981200"/>
            <a:ext cx="26670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133600"/>
            <a:ext cx="17526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8006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6096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7432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27432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668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Song for 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65 -4.8148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 -5.92593E-6 L -3.33333E-6 -5.92593E-6 " pathEditMode="relative" ptsTypes="AA">
                                      <p:cBhvr>
                                        <p:cTn id="13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05 -0.64814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64814 L 0.00105 -0.0037 " pathEditMode="relative" ptsTypes="AA">
                                      <p:cBhvr>
                                        <p:cTn id="26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0.20469 -3.7037E-6 0.37136 0.14537 0.37136 0.32593 C 0.37136 0.50533 0.20469 0.65186 -1.66667E-6 0.65186 C -0.20486 0.65186 -0.37135 0.50533 -0.37135 0.32593 C -0.37135 0.14537 -0.20486 -3.7037E-6 -1.66667E-6 -3.7037E-6 Z " pathEditMode="relative" rAng="0" ptsTypes="fffff">
                                      <p:cBhvr>
                                        <p:cTn id="36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1077 3.33333E-6 -0.01788 -0.00162 -0.03143 3.33333E-6 C -0.04497 0.00162 -0.06823 0.00694 -0.08143 0.00926 C -0.09462 0.01157 -0.09809 0.01088 -0.11042 0.01389 C -0.12275 0.0169 -0.1415 0.02153 -0.15591 0.02778 C -0.17031 0.03403 -0.18316 0.04352 -0.19653 0.05116 C -0.2099 0.0588 -0.22466 0.0662 -0.23611 0.07431 C -0.24757 0.08241 -0.25434 0.08912 -0.26511 0.09907 C -0.27587 0.10903 -0.28889 0.11736 -0.30122 0.13333 C -0.31354 0.14931 -0.32917 0.17315 -0.33959 0.19537 C -0.35 0.21759 -0.35938 0.24375 -0.36406 0.26667 C -0.36875 0.28958 -0.36771 0.31482 -0.36754 0.33333 C -0.36736 0.35185 -0.36511 0.36366 -0.36285 0.37824 C -0.36059 0.39282 -0.35729 0.40949 -0.35347 0.42153 C -0.34966 0.43357 -0.34375 0.44144 -0.33959 0.45116 C -0.33542 0.46088 -0.33577 0.46875 -0.32795 0.48056 C -0.32014 0.49236 -0.30608 0.5081 -0.29306 0.52245 C -0.28004 0.53681 -0.26632 0.5537 -0.25 0.56736 C -0.23368 0.58102 -0.21528 0.59375 -0.19531 0.60463 C -0.17535 0.61551 -0.14913 0.62569 -0.13021 0.63241 C -0.11129 0.63912 -0.09948 0.64097 -0.08143 0.64491 C -0.06337 0.64884 -0.04497 0.65486 -0.02205 0.65579 C 0.00087 0.65671 0.03177 0.6544 0.05573 0.65116 C 0.07969 0.64792 0.09982 0.64259 0.12205 0.63565 C 0.14427 0.6287 0.16805 0.62037 0.18958 0.60926 C 0.21111 0.59815 0.23107 0.58519 0.25104 0.56898 C 0.271 0.55278 0.29305 0.53125 0.3092 0.51157 C 0.32534 0.4919 0.33784 0.47083 0.34757 0.45116 C 0.35729 0.43148 0.36267 0.41296 0.36736 0.39375 C 0.37205 0.37454 0.375 0.35694 0.37552 0.33634 C 0.37604 0.31574 0.37621 0.29421 0.37083 0.26968 C 0.36545 0.24514 0.35434 0.21227 0.34305 0.18912 C 0.33177 0.16597 0.31805 0.14653 0.30347 0.13009 C 0.28889 0.11366 0.27534 0.1044 0.25573 0.08982 C 0.23611 0.07523 0.21284 0.05556 0.18594 0.0419 C 0.15903 0.02824 0.11944 0.01458 0.09409 0.00764 C 0.06875 0.00069 0.04913 0.00162 0.03368 3.33333E-6 C 0.01823 -0.00162 0.01076 3.33333E-6 4.16667E-6 3.33333E-6 Z " pathEditMode="relative" ptsTypes="aaaaaaaaaaaaaaaaaaaaaaaaaaaaaaaaaaaaaa">
                                      <p:cBhvr>
                                        <p:cTn id="39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0"/>
                            </p:stCondLst>
                            <p:childTnLst>
                              <p:par>
                                <p:cTn id="4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-1.66667E-6 0.16737 0.08021 0.30556 0.17813 0.30556 C 0.29375 0.30556 0.33559 0.15255 0.35313 0.06042 L 0.37136 -0.06111 C 0.38906 -0.153 0.43351 -0.30555 0.56406 -0.30555 C 0.64757 -0.30555 0.74271 -0.16805 0.74271 -4.81481E-6 C 0.74271 0.16737 0.64757 0.30556 0.56406 0.30556 C 0.43351 0.30556 0.38906 0.15255 0.37136 0.06042 L 0.35313 -0.06111 C 0.33559 -0.153 0.29375 -0.30555 0.17813 -0.30555 C 0.08021 -0.30555 -1.66667E-6 -0.16805 -1.66667E-6 -4.81481E-6 Z " pathEditMode="relative" rAng="0" ptsTypes="ffFffffFfff">
                                      <p:cBhvr>
                                        <p:cTn id="4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58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0069 C 0.02604 0.17014 -0.05642 0.31088 -0.1566 0.31088 C -0.27465 0.31088 -0.31736 0.15487 -0.33541 0.06135 L -0.35364 -0.06273 C -0.37222 -0.15625 -0.41788 -0.31134 -0.55156 -0.31134 C -0.63646 -0.31134 -0.73333 -0.17152 -0.73333 -0.00069 C -0.73333 0.17014 -0.63646 0.31088 -0.55156 0.31088 C -0.41788 0.31088 -0.37222 0.15487 -0.35364 0.06135 L -0.33541 -0.06273 C -0.31736 -0.15625 -0.27465 -0.31134 -0.1566 -0.31134 C -0.05642 -0.31134 0.02604 -0.17152 0.02604 -0.00069 Z " pathEditMode="relative" rAng="5400000" ptsTypes="ffFffffFfff">
                                      <p:cBhvr>
                                        <p:cTn id="59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56667 4.81481E-6 " pathEditMode="relative" ptsTypes="AA">
                                      <p:cBhvr>
                                        <p:cTn id="7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2501 0.31111 " pathEditMode="relative" ptsTypes="AA">
                                      <p:cBhvr>
                                        <p:cTn id="7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000"/>
                            </p:stCondLst>
                            <p:childTnLst>
                              <p:par>
                                <p:cTn id="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6667 0.44444 " pathEditMode="relative" ptsTypes="AA">
                                      <p:cBhvr>
                                        <p:cTn id="8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0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0.44444 L 0.03334 0.31111 " pathEditMode="relative" ptsTypes="AA">
                                      <p:cBhvr>
                                        <p:cTn id="8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5834 3.7037E-6 " pathEditMode="relative" ptsTypes="AA">
                                      <p:cBhvr>
                                        <p:cTn id="9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0833 3.7037E-6 " pathEditMode="relative" ptsTypes="AA">
                                      <p:cBhvr>
                                        <p:cTn id="9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РАБОТАЕМ С КАРТОЧКАМИ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ПРОВЕРКА ПО ЭТАЛОНУ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en-US" dirty="0" smtClean="0"/>
              <a:t>I </a:t>
            </a:r>
            <a:r>
              <a:rPr lang="ru-RU" dirty="0" smtClean="0"/>
              <a:t>вариант                                  </a:t>
            </a:r>
            <a:r>
              <a:rPr lang="en-US" dirty="0" smtClean="0"/>
              <a:t>II </a:t>
            </a:r>
            <a:r>
              <a:rPr lang="ru-RU" dirty="0" smtClean="0"/>
              <a:t>вариант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                   МЯС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МБИНАТ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             В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ЕЗ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ЗЯЙКА       СЕН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СИЛКА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Т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81000" y="1371600"/>
            <a:ext cx="388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/>
              <a:t>Мне удалось …</a:t>
            </a:r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381000" y="2133600"/>
            <a:ext cx="4500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Меня удивило…</a:t>
            </a:r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457200" y="3657600"/>
            <a:ext cx="4897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порадовался за…</a:t>
            </a: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457200" y="4495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хочу поблагодарить … за …</a:t>
            </a:r>
          </a:p>
        </p:txBody>
      </p:sp>
      <p:sp>
        <p:nvSpPr>
          <p:cNvPr id="23558" name="WordArt 11"/>
          <p:cNvSpPr>
            <a:spLocks noChangeArrowheads="1" noChangeShapeType="1" noTextEdit="1"/>
          </p:cNvSpPr>
          <p:nvPr/>
        </p:nvSpPr>
        <p:spPr bwMode="auto">
          <a:xfrm>
            <a:off x="2514600" y="381000"/>
            <a:ext cx="4724400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F1771"/>
                    </a:gs>
                    <a:gs pos="100000">
                      <a:srgbClr val="63091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Итог урока</a:t>
            </a:r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457200" y="54102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могу похвалить себя за…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81000" y="28956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Мне понравилось…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AN0079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50" y="381000"/>
            <a:ext cx="4237038" cy="4419600"/>
          </a:xfrm>
          <a:prstGeom prst="rect">
            <a:avLst/>
          </a:prstGeom>
          <a:noFill/>
        </p:spPr>
      </p:pic>
      <p:sp>
        <p:nvSpPr>
          <p:cNvPr id="20485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914400" y="4648200"/>
            <a:ext cx="73152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спасибо 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40425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Минутка чистописания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Игра «Я задумала природное явление»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http://im5-tub-ru.yandex.net/i?id=487393525-22-72&amp;n=21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132856"/>
            <a:ext cx="2583730" cy="201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6-tub-ru.yandex.net/i?id=418952769-61-72&amp;n=21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448272" cy="193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anywalls.com/pic/201211/1152x864/anywalls.com-47649.jpg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4197"/>
            <a:ext cx="240093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7-tub-ru.yandex.net/i?id=122537822-51-72&amp;n=21">
            <a:hlinkClick r:id="rId8" tgtFrame="&quot;_blank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1708"/>
            <a:ext cx="393950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2-tub-ru.yandex.net/i?id=266748732-09-72&amp;n=21">
            <a:hlinkClick r:id="rId10" tgtFrame="&quot;_blank&quot;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3096344" cy="1829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4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1600200" y="457200"/>
            <a:ext cx="63246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60093"/>
                    </a:gs>
                    <a:gs pos="100000">
                      <a:srgbClr val="4D0808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Игра "Будь внимательным!"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838200" y="3048000"/>
            <a:ext cx="220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ре</a:t>
            </a:r>
            <a:r>
              <a:rPr lang="ru-RU" sz="3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кий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124200" y="304800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чес</a:t>
            </a:r>
            <a:r>
              <a:rPr lang="ru-RU" sz="3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ный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4876800" y="3048000"/>
            <a:ext cx="220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  <a:r>
              <a:rPr lang="ru-RU" sz="3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да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6934200" y="3048000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праз</a:t>
            </a:r>
            <a:r>
              <a:rPr lang="ru-RU" sz="3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ник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33400" y="38862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счас</a:t>
            </a:r>
            <a:r>
              <a:rPr lang="ru-RU" sz="3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ливый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334000" y="3886200"/>
            <a:ext cx="243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70C0"/>
                </a:solidFill>
              </a:rPr>
              <a:t>Волгогра</a:t>
            </a:r>
            <a:r>
              <a:rPr lang="ru-RU" sz="3200" b="1" u="sng" dirty="0" smtClean="0">
                <a:solidFill>
                  <a:srgbClr val="0070C0"/>
                </a:solidFill>
              </a:rPr>
              <a:t>д</a:t>
            </a:r>
            <a:endParaRPr lang="ru-RU" sz="3200" b="1" u="sng" dirty="0">
              <a:solidFill>
                <a:srgbClr val="0070C0"/>
              </a:solidFill>
            </a:endParaRP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3048000" y="38862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</a:t>
            </a:r>
            <a:r>
              <a:rPr lang="ru-RU" sz="3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сить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838200" y="1752600"/>
            <a:ext cx="2362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0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Непроизно-симый</a:t>
            </a:r>
            <a:r>
              <a:rPr lang="ru-RU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согл</a:t>
            </a:r>
            <a:r>
              <a:rPr lang="ru-RU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sz="30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3657600" y="1752600"/>
            <a:ext cx="220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Парный согласный</a:t>
            </a:r>
            <a:endParaRPr lang="ru-RU" sz="30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6096000" y="1676400"/>
            <a:ext cx="259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Безударный гласный</a:t>
            </a:r>
            <a:endParaRPr lang="ru-RU" sz="30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4077217" y="7559427"/>
            <a:ext cx="98956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ru-RU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06042" y="4771510"/>
            <a:ext cx="2015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  <a:r>
              <a:rPr lang="ru-RU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лгоград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32917 -0.077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 -0.0777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7083 -0.0777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9 -0.0037 L -0.61441 0.029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4583 0.0111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37083 -0.0888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9584 -0.0888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09768 L 0.00556 -0.1439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10252" grpId="0"/>
      <p:bldP spid="10252" grpId="1"/>
      <p:bldP spid="10254" grpId="0"/>
      <p:bldP spid="10254" grpId="1"/>
      <p:bldP spid="10255" grpId="0"/>
      <p:bldP spid="10255" grpId="1"/>
      <p:bldP spid="10257" grpId="0"/>
      <p:bldP spid="10257" grpId="1"/>
      <p:bldP spid="10260" grpId="0"/>
      <p:bldP spid="10260" grpId="1"/>
      <p:bldP spid="10262" grpId="0"/>
      <p:bldP spid="10262" grpId="1"/>
      <p:bldP spid="10265" grpId="0"/>
      <p:bldP spid="10265" grpId="1"/>
      <p:bldP spid="10268" grpId="0"/>
      <p:bldP spid="10269" grpId="0"/>
      <p:bldP spid="1027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Культура\ФотоКлипарты\Флора и Фауна\Осень золотая\leaves_in_l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  <p:pic>
        <p:nvPicPr>
          <p:cNvPr id="3076" name="Picture 4" descr="C:\Культура\ФотоКлипарты\Флора и Фауна\Осень золотая\leaves_in_l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3108" y="500042"/>
            <a:ext cx="7000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Л И С Т </a:t>
            </a:r>
            <a:r>
              <a:rPr lang="ru-RU" sz="5400" b="1" dirty="0" smtClean="0">
                <a:solidFill>
                  <a:srgbClr val="00B050"/>
                </a:solidFill>
              </a:rPr>
              <a:t>О </a:t>
            </a:r>
            <a:r>
              <a:rPr lang="ru-RU" sz="5400" b="1" dirty="0" smtClean="0">
                <a:solidFill>
                  <a:srgbClr val="C00000"/>
                </a:solidFill>
              </a:rPr>
              <a:t>П А Д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Культура\ФотоКлипарты\Флора и Фауна\Осень золотая\autumnpath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92" y="142852"/>
            <a:ext cx="8939975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Культура\ФотоКлипарты\Флора и Фауна\Осень золотая\autumnlea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Культура\ФотоКлипарты\Флора и Фауна\Осень золотая\fallsce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Вод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пад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80010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000240"/>
            <a:ext cx="4857752" cy="41259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сам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лёт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4" descr="самовар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28" y="1500174"/>
            <a:ext cx="2973387" cy="2560638"/>
          </a:xfrm>
        </p:spPr>
      </p:pic>
      <p:pic>
        <p:nvPicPr>
          <p:cNvPr id="6" name="Picture 6" descr="самол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7158" y="2857496"/>
            <a:ext cx="4075510" cy="3370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14942" y="3929066"/>
            <a:ext cx="26432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вар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285728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Проверь себя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271</TotalTime>
  <Words>122</Words>
  <Application>Microsoft Office PowerPoint</Application>
  <PresentationFormat>Экран (4:3)</PresentationFormat>
  <Paragraphs>46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Точечный рисунок</vt:lpstr>
      <vt:lpstr>УРОК РУССКОГО ЯЗЫКА В 3 КЛАССЕ</vt:lpstr>
      <vt:lpstr>Минутка чистописания Игра «Я задумала природное явление»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Водопад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РАБОТАЕМ С КАРТОЧКАМИ ПРОВЕРКА ПО ЭТАЛОНУ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Анатолий</dc:creator>
  <cp:lastModifiedBy>User</cp:lastModifiedBy>
  <cp:revision>35</cp:revision>
  <dcterms:created xsi:type="dcterms:W3CDTF">2012-11-06T18:37:45Z</dcterms:created>
  <dcterms:modified xsi:type="dcterms:W3CDTF">2014-01-09T19:44:17Z</dcterms:modified>
</cp:coreProperties>
</file>