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1" r:id="rId6"/>
    <p:sldId id="263" r:id="rId7"/>
    <p:sldId id="262" r:id="rId8"/>
    <p:sldId id="267" r:id="rId9"/>
    <p:sldId id="265" r:id="rId10"/>
    <p:sldId id="260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4" autoAdjust="0"/>
    <p:restoredTop sz="98757" autoAdjust="0"/>
  </p:normalViewPr>
  <p:slideViewPr>
    <p:cSldViewPr>
      <p:cViewPr varScale="1">
        <p:scale>
          <a:sx n="39" d="100"/>
          <a:sy n="39" d="100"/>
        </p:scale>
        <p:origin x="-1302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27E28-23F6-42A1-B000-3545B943CB64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ACADC-7D24-4972-B29C-C5035417F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ACADC-7D24-4972-B29C-C5035417F38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A5D2-E313-4334-91C9-54D5F2F67C9E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D376-8DBF-4DA1-963F-0D8464DDD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A5D2-E313-4334-91C9-54D5F2F67C9E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D376-8DBF-4DA1-963F-0D8464DDD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A5D2-E313-4334-91C9-54D5F2F67C9E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D376-8DBF-4DA1-963F-0D8464DDD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A5D2-E313-4334-91C9-54D5F2F67C9E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D376-8DBF-4DA1-963F-0D8464DDD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A5D2-E313-4334-91C9-54D5F2F67C9E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D376-8DBF-4DA1-963F-0D8464DDD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A5D2-E313-4334-91C9-54D5F2F67C9E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D376-8DBF-4DA1-963F-0D8464DDD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A5D2-E313-4334-91C9-54D5F2F67C9E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D376-8DBF-4DA1-963F-0D8464DDD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A5D2-E313-4334-91C9-54D5F2F67C9E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D376-8DBF-4DA1-963F-0D8464DDD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A5D2-E313-4334-91C9-54D5F2F67C9E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D376-8DBF-4DA1-963F-0D8464DDD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A5D2-E313-4334-91C9-54D5F2F67C9E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D376-8DBF-4DA1-963F-0D8464DDD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A5D2-E313-4334-91C9-54D5F2F67C9E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D376-8DBF-4DA1-963F-0D8464DDD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EA5D2-E313-4334-91C9-54D5F2F67C9E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FD376-8DBF-4DA1-963F-0D8464DDD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евросеть\Desktop\28146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539552" y="980728"/>
            <a:ext cx="7992888" cy="5328592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72363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инновационных методик слуховой восстановительной стимуляции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обучения и реабилитации воспитанников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нарушением слуха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7884" y="4929198"/>
            <a:ext cx="2786082" cy="1643074"/>
          </a:xfrm>
        </p:spPr>
        <p:txBody>
          <a:bodyPr>
            <a:normAutofit/>
          </a:bodyPr>
          <a:lstStyle/>
          <a:p>
            <a:pPr algn="r"/>
            <a:endParaRPr lang="en-US" sz="1400" dirty="0" smtClean="0">
              <a:solidFill>
                <a:schemeClr val="tx1"/>
              </a:solidFill>
            </a:endParaRPr>
          </a:p>
          <a:p>
            <a:pPr algn="r"/>
            <a:endParaRPr lang="en-US" sz="1400" dirty="0" smtClean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Подготовила</a:t>
            </a:r>
          </a:p>
          <a:p>
            <a:pPr algn="r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учитель-дефектолог</a:t>
            </a:r>
          </a:p>
          <a:p>
            <a:pPr algn="r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МБДОУ «Снегурочка»</a:t>
            </a:r>
          </a:p>
          <a:p>
            <a:pPr algn="r">
              <a:spcBef>
                <a:spcPts val="0"/>
              </a:spcBef>
            </a:pPr>
            <a:r>
              <a:rPr lang="ru-RU" sz="1400" dirty="0" err="1" smtClean="0">
                <a:solidFill>
                  <a:schemeClr val="tx1"/>
                </a:solidFill>
              </a:rPr>
              <a:t>Катречко</a:t>
            </a:r>
            <a:r>
              <a:rPr lang="ru-RU" sz="1400" dirty="0" smtClean="0">
                <a:solidFill>
                  <a:schemeClr val="tx1"/>
                </a:solidFill>
              </a:rPr>
              <a:t> З.В.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евросеть\Desktop\60977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Кохлеарный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имплант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 descr="F:\Для августовской конференции\Для презентации (3)\сканирование00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785926"/>
            <a:ext cx="2484813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Documents and Settings\Admin\Рабочий стол\P10102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88840"/>
            <a:ext cx="3311864" cy="440617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Лента лицом вниз 5"/>
          <p:cNvSpPr/>
          <p:nvPr/>
        </p:nvSpPr>
        <p:spPr>
          <a:xfrm>
            <a:off x="1259632" y="332656"/>
            <a:ext cx="7241458" cy="1224136"/>
          </a:xfrm>
          <a:prstGeom prst="ribbon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Кохлеарная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имплантация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евросеть\Desktop\i (1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836713"/>
            <a:ext cx="707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C630BB"/>
                </a:solidFill>
              </a:rPr>
              <a:t>Спасибо за внимание.</a:t>
            </a:r>
            <a:endParaRPr lang="ru-RU" sz="4800" dirty="0"/>
          </a:p>
        </p:txBody>
      </p:sp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916832"/>
            <a:ext cx="4104456" cy="2655175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ysDash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вросеть\Desktop\60977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14414" y="500042"/>
            <a:ext cx="685804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Цель слухоречевой реабилитации - развивать у ребенка способность к восприятию словесной речи, постоянно совершенствовать этот навык, упражнять его в умении контролировать свою речь, а также пользоваться речью и говорить максимально внятно.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Конечная	цель	слухоречевой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реабилитации - достижение необходимого уровня развития слухового восприятия и речи ребенка для его дальнейшего обучения в общеобразовательной	школе.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вросеть\Desktop\60977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Лента лицом вверх 7"/>
          <p:cNvSpPr/>
          <p:nvPr/>
        </p:nvSpPr>
        <p:spPr>
          <a:xfrm>
            <a:off x="1214414" y="285728"/>
            <a:ext cx="7358114" cy="1285884"/>
          </a:xfrm>
          <a:prstGeom prst="ribbon2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Методики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реабилитации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</p:spPr>
        <p:txBody>
          <a:bodyPr>
            <a:normAutofit/>
          </a:bodyPr>
          <a:lstStyle/>
          <a:p>
            <a:r>
              <a:rPr lang="ru-RU" sz="2000" dirty="0"/>
              <a:t>Метод </a:t>
            </a:r>
            <a:r>
              <a:rPr lang="ru-RU" sz="2000" dirty="0" smtClean="0"/>
              <a:t>LRS («Слушание - Чтение - Говорение»), </a:t>
            </a:r>
          </a:p>
          <a:p>
            <a:r>
              <a:rPr lang="ru-RU" sz="2000" dirty="0" smtClean="0"/>
              <a:t>Метод </a:t>
            </a:r>
            <a:r>
              <a:rPr lang="ru-RU" sz="2000" dirty="0"/>
              <a:t>Э. И. </a:t>
            </a:r>
            <a:r>
              <a:rPr lang="ru-RU" sz="2000" dirty="0" smtClean="0"/>
              <a:t>Леонгард</a:t>
            </a:r>
          </a:p>
          <a:p>
            <a:r>
              <a:rPr lang="ru-RU" sz="2000" dirty="0" smtClean="0"/>
              <a:t>Верботональный метод</a:t>
            </a:r>
          </a:p>
          <a:p>
            <a:r>
              <a:rPr lang="ru-RU" sz="2000" dirty="0"/>
              <a:t>Б</a:t>
            </a:r>
            <a:r>
              <a:rPr lang="ru-RU" sz="2000" dirty="0" smtClean="0"/>
              <a:t>илингвистический метод</a:t>
            </a:r>
          </a:p>
          <a:p>
            <a:r>
              <a:rPr lang="ru-RU" sz="2000" dirty="0"/>
              <a:t>Ц</a:t>
            </a:r>
            <a:r>
              <a:rPr lang="ru-RU" sz="2000" dirty="0" smtClean="0"/>
              <a:t>елостный </a:t>
            </a:r>
            <a:r>
              <a:rPr lang="ru-RU" sz="2000" dirty="0"/>
              <a:t>метод развития слуха и </a:t>
            </a:r>
            <a:r>
              <a:rPr lang="ru-RU" sz="2000" dirty="0" smtClean="0"/>
              <a:t>речи</a:t>
            </a:r>
          </a:p>
          <a:p>
            <a:r>
              <a:rPr lang="ru-RU" sz="2000" dirty="0"/>
              <a:t>А</a:t>
            </a:r>
            <a:r>
              <a:rPr lang="ru-RU" sz="2000" dirty="0" smtClean="0"/>
              <a:t>даптивный метод</a:t>
            </a:r>
          </a:p>
          <a:p>
            <a:r>
              <a:rPr lang="ru-RU" sz="2000" dirty="0" err="1"/>
              <a:t>П</a:t>
            </a:r>
            <a:r>
              <a:rPr lang="ru-RU" sz="2000" dirty="0" err="1" smtClean="0"/>
              <a:t>олисенсорный</a:t>
            </a:r>
            <a:r>
              <a:rPr lang="ru-RU" sz="2000" dirty="0" smtClean="0"/>
              <a:t> метод</a:t>
            </a:r>
          </a:p>
          <a:p>
            <a:r>
              <a:rPr lang="ru-RU" sz="2000" dirty="0"/>
              <a:t>М</a:t>
            </a:r>
            <a:r>
              <a:rPr lang="ru-RU" sz="2000" dirty="0" smtClean="0"/>
              <a:t>етод </a:t>
            </a:r>
            <a:r>
              <a:rPr lang="ru-RU" sz="2000" dirty="0"/>
              <a:t>развития слуха и мышления по Л. </a:t>
            </a:r>
            <a:r>
              <a:rPr lang="ru-RU" sz="2000" dirty="0" err="1" smtClean="0"/>
              <a:t>Грамматико</a:t>
            </a:r>
            <a:endParaRPr lang="ru-RU" sz="2000" dirty="0" smtClean="0"/>
          </a:p>
          <a:p>
            <a:r>
              <a:rPr lang="ru-RU" sz="2000" dirty="0"/>
              <a:t>М</a:t>
            </a:r>
            <a:r>
              <a:rPr lang="ru-RU" sz="2000" dirty="0" smtClean="0"/>
              <a:t>етод </a:t>
            </a:r>
            <a:r>
              <a:rPr lang="ru-RU" sz="2000" dirty="0"/>
              <a:t>моторного </a:t>
            </a:r>
            <a:r>
              <a:rPr lang="ru-RU" sz="2000" dirty="0" smtClean="0"/>
              <a:t>восприятия</a:t>
            </a:r>
          </a:p>
          <a:p>
            <a:r>
              <a:rPr lang="ru-RU" sz="2000" dirty="0"/>
              <a:t>М</a:t>
            </a:r>
            <a:r>
              <a:rPr lang="ru-RU" sz="2000" dirty="0" smtClean="0"/>
              <a:t>етод </a:t>
            </a:r>
            <a:r>
              <a:rPr lang="ru-RU" sz="2000" dirty="0"/>
              <a:t>кохлеарной </a:t>
            </a:r>
            <a:r>
              <a:rPr lang="ru-RU" sz="2000" dirty="0" smtClean="0"/>
              <a:t>имплантации</a:t>
            </a:r>
          </a:p>
          <a:p>
            <a:r>
              <a:rPr lang="ru-RU" sz="2000" dirty="0"/>
              <a:t>М</a:t>
            </a:r>
            <a:r>
              <a:rPr lang="ru-RU" sz="2000" dirty="0" smtClean="0"/>
              <a:t>етодика </a:t>
            </a:r>
            <a:r>
              <a:rPr lang="ru-RU" sz="2000" dirty="0"/>
              <a:t>Т. К. </a:t>
            </a:r>
            <a:r>
              <a:rPr lang="ru-RU" sz="2000" dirty="0" smtClean="0"/>
              <a:t>Королевской</a:t>
            </a:r>
          </a:p>
          <a:p>
            <a:r>
              <a:rPr lang="ru-RU" sz="2000" dirty="0"/>
              <a:t>И</a:t>
            </a:r>
            <a:r>
              <a:rPr lang="ru-RU" sz="2000" dirty="0" smtClean="0"/>
              <a:t>гра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вросеть\Desktop\609779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392676" cy="6857999"/>
          </a:xfrm>
          <a:prstGeom prst="rect">
            <a:avLst/>
          </a:prstGeom>
          <a:noFill/>
        </p:spPr>
      </p:pic>
      <p:sp>
        <p:nvSpPr>
          <p:cNvPr id="11" name="Лента лицом вверх 10"/>
          <p:cNvSpPr/>
          <p:nvPr/>
        </p:nvSpPr>
        <p:spPr>
          <a:xfrm>
            <a:off x="899592" y="285728"/>
            <a:ext cx="7776864" cy="1643074"/>
          </a:xfrm>
          <a:prstGeom prst="ribbon2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74638"/>
            <a:ext cx="4000528" cy="143985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МБДОУ «Снегурочка»</a:t>
            </a:r>
            <a:br>
              <a:rPr lang="ru-RU" sz="2800" b="1" dirty="0" smtClean="0"/>
            </a:br>
            <a:r>
              <a:rPr lang="ru-RU" sz="2800" b="1" dirty="0" smtClean="0"/>
              <a:t>используемые методики</a:t>
            </a:r>
            <a:endParaRPr lang="ru-RU" sz="2800" b="1" dirty="0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6143636" y="2214554"/>
            <a:ext cx="2604828" cy="1357322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Методика </a:t>
            </a:r>
          </a:p>
          <a:p>
            <a:pPr algn="ctr"/>
            <a:r>
              <a:rPr lang="ru-RU" sz="2400" dirty="0" smtClean="0"/>
              <a:t>Т. К. Королевской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1187624" y="5013176"/>
            <a:ext cx="2359164" cy="1296144"/>
          </a:xfrm>
          <a:prstGeom prst="wedgeRoundRectCallou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Игра</a:t>
            </a: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3419872" y="3501008"/>
            <a:ext cx="2664296" cy="1512168"/>
          </a:xfrm>
          <a:prstGeom prst="wedgeRoundRectCallou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Верботональный метод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6084168" y="4941168"/>
            <a:ext cx="2736304" cy="1488228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Метод кохлеарной имплантации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785919" y="2928934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Метод Э.И. Леонгард </a:t>
            </a: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899592" y="2214554"/>
            <a:ext cx="2457962" cy="1574486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Метод</a:t>
            </a:r>
          </a:p>
          <a:p>
            <a:pPr algn="ctr"/>
            <a:r>
              <a:rPr lang="ru-RU" sz="2400" dirty="0" smtClean="0"/>
              <a:t>Э.И.Леонгард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вросеть\Desktop\60977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Лента лицом вниз 11"/>
          <p:cNvSpPr/>
          <p:nvPr/>
        </p:nvSpPr>
        <p:spPr>
          <a:xfrm>
            <a:off x="1214414" y="142852"/>
            <a:ext cx="7286676" cy="1125908"/>
          </a:xfrm>
          <a:prstGeom prst="ribbon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428736"/>
            <a:ext cx="7472386" cy="5072098"/>
          </a:xfrm>
        </p:spPr>
        <p:txBody>
          <a:bodyPr>
            <a:normAutofit fontScale="62500" lnSpcReduction="2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/>
              <a:t>I</a:t>
            </a:r>
            <a:r>
              <a:rPr lang="ru-RU" sz="2600" b="1" dirty="0" smtClean="0"/>
              <a:t> этап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развитие движений</a:t>
            </a:r>
          </a:p>
          <a:p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этап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оречевление действий;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- активизация голосовых реакций;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- повторяемость сопряженных действий;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- установление персонального и личного контакта с детьми;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- сохранность и развитие сенсорной активности</a:t>
            </a:r>
          </a:p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этап: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-  Формирование речевой активности.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Основное педагогическое средство – это конструирование взрослым собственного поведения. Задача взрослого – построить речевое поведение, формирующее у детей с нарушенным слухом намерение, сказав что-то кому-то ( в принятой, обычной манере), выслушать отклик для своего последующего ответа.</a:t>
            </a:r>
          </a:p>
          <a:p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этап: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реализация способности  - разговаривать;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продуцировать самостоятельные речевые высказывания;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формирование образа слова</a:t>
            </a:r>
          </a:p>
          <a:p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этап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Закрепление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навыков и развитие способностей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3143240" y="714356"/>
            <a:ext cx="45719" cy="45719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6357950" y="3000372"/>
            <a:ext cx="71438" cy="4571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Метод</a:t>
            </a:r>
            <a:br>
              <a:rPr lang="ru-RU" sz="2800" b="1" dirty="0" smtClean="0"/>
            </a:br>
            <a:r>
              <a:rPr lang="ru-RU" sz="2800" b="1" dirty="0" smtClean="0"/>
              <a:t>Э. И. Леонгард</a:t>
            </a:r>
            <a:endParaRPr lang="ru-RU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вросеть\Desktop\609779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F:\Для августовской конференции\Для презентации (3)\сканирование0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412776"/>
            <a:ext cx="2286016" cy="3143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F:\Для августовской конференции\Для презентации (3)\сканирование0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412776"/>
            <a:ext cx="2417065" cy="3424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F:\Для августовской конференции\Для презентации (3)\сканирование00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0978" y="3140968"/>
            <a:ext cx="2356275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F:\Для августовской конференции\Для презентации (3)\сканирование00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3212976"/>
            <a:ext cx="2355268" cy="3234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Лента лицом вниз 6"/>
          <p:cNvSpPr/>
          <p:nvPr/>
        </p:nvSpPr>
        <p:spPr>
          <a:xfrm>
            <a:off x="1259632" y="332656"/>
            <a:ext cx="7128792" cy="1080120"/>
          </a:xfrm>
          <a:prstGeom prst="ribbon">
            <a:avLst>
              <a:gd name="adj1" fmla="val 23875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Рабочие тетради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вросеть\Desktop\60977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4013" cy="6858000"/>
          </a:xfrm>
          <a:prstGeom prst="rect">
            <a:avLst/>
          </a:prstGeom>
          <a:noFill/>
        </p:spPr>
      </p:pic>
      <p:sp>
        <p:nvSpPr>
          <p:cNvPr id="7" name="Лента лицом вниз 6"/>
          <p:cNvSpPr/>
          <p:nvPr/>
        </p:nvSpPr>
        <p:spPr>
          <a:xfrm>
            <a:off x="1043608" y="260648"/>
            <a:ext cx="7560840" cy="1080120"/>
          </a:xfrm>
          <a:prstGeom prst="ribbon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256"/>
            <a:ext cx="3357586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Documents and Settings\Admin\Рабочий стол\P10102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772816"/>
            <a:ext cx="3555149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Documents and Settings\Admin\Рабочий стол\P10102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1714488"/>
            <a:ext cx="3275465" cy="2450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IMGP1535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5004048" y="4221088"/>
            <a:ext cx="3214710" cy="2236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 smtClean="0"/>
              <a:t>Верботональный </a:t>
            </a:r>
            <a:br>
              <a:rPr lang="ru-RU" sz="3100" b="1" dirty="0" smtClean="0"/>
            </a:br>
            <a:r>
              <a:rPr lang="ru-RU" sz="3100" b="1" dirty="0" smtClean="0"/>
              <a:t>метод</a:t>
            </a:r>
            <a:endParaRPr lang="ru-RU" sz="31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евросеть\Desktop\60977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Т. К. Королевской</a:t>
            </a:r>
          </a:p>
        </p:txBody>
      </p:sp>
      <p:pic>
        <p:nvPicPr>
          <p:cNvPr id="1026" name="Picture 2" descr="C:\Documents and Settings\Admin\Рабочий стол\P101026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72816"/>
            <a:ext cx="2734253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Documents and Settings\Admin\Рабочий стол\P10102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564904"/>
            <a:ext cx="2743602" cy="3904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Лента лицом вниз 6"/>
          <p:cNvSpPr/>
          <p:nvPr/>
        </p:nvSpPr>
        <p:spPr>
          <a:xfrm>
            <a:off x="1214414" y="214290"/>
            <a:ext cx="7286676" cy="1214446"/>
          </a:xfrm>
          <a:prstGeom prst="ribbon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Методика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Т.К. Королевской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евросеть\Desktop\60977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Рисунок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7" y="1643050"/>
            <a:ext cx="3559457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C:\Documents and Settings\Admin\Рабочий стол\P210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772816"/>
            <a:ext cx="3580579" cy="2679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IMG_01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71942"/>
            <a:ext cx="3500462" cy="250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Лента лицом вниз 4"/>
          <p:cNvSpPr/>
          <p:nvPr/>
        </p:nvSpPr>
        <p:spPr>
          <a:xfrm>
            <a:off x="714348" y="214290"/>
            <a:ext cx="8001056" cy="1486518"/>
          </a:xfrm>
          <a:prstGeom prst="ribbon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Игра 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 развития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слуховосприятия </a:t>
            </a:r>
            <a:endParaRPr lang="ru-RU" sz="2800" b="1" dirty="0"/>
          </a:p>
        </p:txBody>
      </p:sp>
      <p:pic>
        <p:nvPicPr>
          <p:cNvPr id="1028" name="Picture 4" descr="IMGP156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077072"/>
            <a:ext cx="3645050" cy="2476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264</Words>
  <Application>Microsoft Office PowerPoint</Application>
  <PresentationFormat>Экран (4:3)</PresentationFormat>
  <Paragraphs>60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Реализация инновационных методик слуховой восстановительной стимуляции  для обучения и реабилитации воспитанников  с нарушением слуха </vt:lpstr>
      <vt:lpstr>Слайд 2</vt:lpstr>
      <vt:lpstr>Методики  реабилитации </vt:lpstr>
      <vt:lpstr>МБДОУ «Снегурочка» используемые методики</vt:lpstr>
      <vt:lpstr>Метод Э. И. Леонгард</vt:lpstr>
      <vt:lpstr>Слайд 6</vt:lpstr>
      <vt:lpstr> Верботональный  метод</vt:lpstr>
      <vt:lpstr>Методика Т. К. Королевской</vt:lpstr>
      <vt:lpstr>Слайд 9</vt:lpstr>
      <vt:lpstr>Кохлеарный имплант 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инновационных методик слуховой восстановительной стимуляции для обучения и реабилитации воспитанников с нарушением слуха </dc:title>
  <dc:creator>Admin</dc:creator>
  <cp:lastModifiedBy>ЗИТУЛЯ</cp:lastModifiedBy>
  <cp:revision>35</cp:revision>
  <dcterms:created xsi:type="dcterms:W3CDTF">2013-05-22T15:49:37Z</dcterms:created>
  <dcterms:modified xsi:type="dcterms:W3CDTF">2013-11-14T14:18:32Z</dcterms:modified>
</cp:coreProperties>
</file>