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6" r:id="rId5"/>
    <p:sldId id="265" r:id="rId6"/>
    <p:sldId id="264" r:id="rId7"/>
    <p:sldId id="267" r:id="rId8"/>
    <p:sldId id="268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625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47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3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695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874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548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563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145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17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40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419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82FA-CB0B-4495-88EF-7AB0000E16A2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1284C-A4D3-4A7F-BC1F-5D05819252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006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47663"/>
            <a:ext cx="52578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4632" cy="252028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Изумрудный остров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627784" y="5445224"/>
            <a:ext cx="5144616" cy="1412776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ИРЛАНДИЯ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52445">
            <a:off x="394069" y="2155669"/>
            <a:ext cx="2808312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79633">
            <a:off x="6019381" y="3438947"/>
            <a:ext cx="2910566" cy="194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74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Самайн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3659"/>
            <a:ext cx="64008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81000"/>
            <a:ext cx="762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10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753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41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114"/>
            <a:ext cx="6480719" cy="657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25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Цезарь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367"/>
            <a:ext cx="3563888" cy="597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30956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79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8" y="260648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8468"/>
            <a:ext cx="5252913" cy="414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942"/>
            <a:ext cx="4720178" cy="35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6168" y="3479342"/>
            <a:ext cx="4720178" cy="35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83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667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82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ир школы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46100" y="260648"/>
            <a:ext cx="8051800" cy="6264696"/>
          </a:xfrm>
        </p:spPr>
      </p:pic>
    </p:spTree>
    <p:extLst>
      <p:ext uri="{BB962C8B-B14F-4D97-AF65-F5344CB8AC3E}">
        <p14:creationId xmlns:p14="http://schemas.microsoft.com/office/powerpoint/2010/main" xmlns="" val="26623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Mission Impossible 2 - Music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95536" y="476672"/>
            <a:ext cx="8280920" cy="5649491"/>
          </a:xfrm>
        </p:spPr>
      </p:pic>
    </p:spTree>
    <p:extLst>
      <p:ext uri="{BB962C8B-B14F-4D97-AF65-F5344CB8AC3E}">
        <p14:creationId xmlns:p14="http://schemas.microsoft.com/office/powerpoint/2010/main" xmlns="" val="23077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1240">
            <a:off x="-587815" y="-1079470"/>
            <a:ext cx="10245668" cy="82452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36070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044" y="274638"/>
            <a:ext cx="4615755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клиффы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819525" cy="5715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7500"/>
            <a:ext cx="435828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65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На улицах Дублина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8413"/>
            <a:ext cx="8604448" cy="485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96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Лиффей-Лиффи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56895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91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99" y="548680"/>
            <a:ext cx="842493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760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872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986464" cy="18722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Замок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13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08" y="188640"/>
            <a:ext cx="882098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54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47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11</Words>
  <Application>Microsoft Office PowerPoint</Application>
  <PresentationFormat>Экран (4:3)</PresentationFormat>
  <Paragraphs>8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Изумрудный остров</vt:lpstr>
      <vt:lpstr>Слайд 2</vt:lpstr>
      <vt:lpstr>клиффы</vt:lpstr>
      <vt:lpstr>На улицах Дублина</vt:lpstr>
      <vt:lpstr>Лиффей-Лиффи</vt:lpstr>
      <vt:lpstr>Слайд 6</vt:lpstr>
      <vt:lpstr>Замок</vt:lpstr>
      <vt:lpstr>Слайд 8</vt:lpstr>
      <vt:lpstr>Слайд 9</vt:lpstr>
      <vt:lpstr>Самайн</vt:lpstr>
      <vt:lpstr>Слайд 11</vt:lpstr>
      <vt:lpstr>Слайд 12</vt:lpstr>
      <vt:lpstr>Слайд 13</vt:lpstr>
      <vt:lpstr>Цезарь</vt:lpstr>
      <vt:lpstr>Слайд 15</vt:lpstr>
      <vt:lpstr>Слайд 16</vt:lpstr>
      <vt:lpstr>Слайд 17</vt:lpstr>
      <vt:lpstr>Слайд 18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Изумрудный остров</dc:title>
  <dc:creator>user</dc:creator>
  <cp:lastModifiedBy>re</cp:lastModifiedBy>
  <cp:revision>13</cp:revision>
  <dcterms:created xsi:type="dcterms:W3CDTF">2013-03-17T10:40:54Z</dcterms:created>
  <dcterms:modified xsi:type="dcterms:W3CDTF">2014-03-21T17:50:00Z</dcterms:modified>
</cp:coreProperties>
</file>