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83" r:id="rId2"/>
    <p:sldId id="279" r:id="rId3"/>
    <p:sldId id="264" r:id="rId4"/>
    <p:sldId id="280" r:id="rId5"/>
    <p:sldId id="267" r:id="rId6"/>
    <p:sldId id="272" r:id="rId7"/>
    <p:sldId id="256" r:id="rId8"/>
    <p:sldId id="269" r:id="rId9"/>
    <p:sldId id="270" r:id="rId10"/>
    <p:sldId id="271" r:id="rId11"/>
    <p:sldId id="276" r:id="rId12"/>
    <p:sldId id="281" r:id="rId13"/>
    <p:sldId id="274" r:id="rId14"/>
    <p:sldId id="282" r:id="rId15"/>
    <p:sldId id="285" r:id="rId16"/>
    <p:sldId id="257" r:id="rId17"/>
    <p:sldId id="278" r:id="rId18"/>
    <p:sldId id="260" r:id="rId19"/>
    <p:sldId id="268" r:id="rId20"/>
    <p:sldId id="286" r:id="rId21"/>
    <p:sldId id="261" r:id="rId22"/>
    <p:sldId id="28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79" autoAdjust="0"/>
  </p:normalViewPr>
  <p:slideViewPr>
    <p:cSldViewPr>
      <p:cViewPr varScale="1">
        <p:scale>
          <a:sx n="45" d="100"/>
          <a:sy n="45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2873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73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DC932-8BE0-4313-9AA2-221E5624F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B32CB-F6CB-41A9-BCE0-11C95D738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1094D-28F9-4474-BE93-F765C400A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E12DC-3B53-4BF8-A502-C80B85FDC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43054-7E4A-42A6-BF51-8A5FB7046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68C4B-8ED0-400F-9A14-B0DD8C527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0A515-2845-4E4C-8084-631667B67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80352-F8C7-44AD-9F29-5B0FE8233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AC26C-F0CC-44C1-BF1B-699698756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8DEAE-3909-429A-968F-372234C10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D82FF-4580-47C0-B0D8-44E55C5F1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765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5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5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5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5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5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6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6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6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6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6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766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6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6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6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7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7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7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7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7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7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7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7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7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7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8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8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8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8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768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8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8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8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8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9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9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9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9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9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9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9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9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9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9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70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70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770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70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70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70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70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70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70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771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71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71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71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2771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71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71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71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71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8F91BD1-C203-4059-8FF7-F05B16608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7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Фотографии\работа\Музей воды 22гр (10.05.07)\Музей воды 22 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908720"/>
            <a:ext cx="4104456" cy="508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 rot="21103844">
            <a:off x="685800" y="476250"/>
            <a:ext cx="7772400" cy="865188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Виртуальная экскурсия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371600" y="4868863"/>
            <a:ext cx="6400800" cy="1584325"/>
          </a:xfrm>
        </p:spPr>
        <p:txBody>
          <a:bodyPr/>
          <a:lstStyle/>
          <a:p>
            <a:pPr>
              <a:defRPr/>
            </a:pPr>
            <a:r>
              <a:rPr lang="ru-RU" sz="6600" dirty="0" smtClean="0">
                <a:solidFill>
                  <a:srgbClr val="92D050"/>
                </a:solidFill>
              </a:rPr>
              <a:t>Музей воды</a:t>
            </a:r>
            <a:endParaRPr lang="ru-RU" sz="66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err="1" smtClean="0">
                <a:solidFill>
                  <a:srgbClr val="92D050"/>
                </a:solidFill>
              </a:rPr>
              <a:t>Сухарева башня</a:t>
            </a:r>
          </a:p>
        </p:txBody>
      </p:sp>
      <p:pic>
        <p:nvPicPr>
          <p:cNvPr id="12291" name="Picture 6" descr="http://img12.nnm.ru/imagez/gallery/6/8/7/a/5/687a567d0fa5eaaccf5da0f6b0bfcf0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1628775"/>
            <a:ext cx="592455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Фотографии\2011\14.06. Москва\IMG_25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1196752"/>
            <a:ext cx="4148137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3315" name="Picture 5" descr="http://www.krugozor.ru/uploads/tours/img/rus/191_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996952"/>
            <a:ext cx="460851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684213" y="277813"/>
            <a:ext cx="7991475" cy="919162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92D050"/>
                </a:solidFill>
              </a:rPr>
              <a:t>Водоразборные фонтаны</a:t>
            </a: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111750" y="260350"/>
            <a:ext cx="4032250" cy="3240088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 В</a:t>
            </a:r>
            <a:r>
              <a:rPr lang="ru-RU" sz="1800" dirty="0" smtClean="0"/>
              <a:t> </a:t>
            </a:r>
            <a:r>
              <a:rPr lang="ru-RU" sz="2400" dirty="0" smtClean="0"/>
              <a:t>2012 г. в Коломне был открыт памятник водовозу на берегу Москвы-реки, в конце Водовозного переулка. </a:t>
            </a:r>
            <a:endParaRPr lang="ru-RU" sz="2400" dirty="0"/>
          </a:p>
        </p:txBody>
      </p:sp>
      <p:pic>
        <p:nvPicPr>
          <p:cNvPr id="14339" name="Picture 2" descr="Открытие памятника водовозу в Коломне Фото (Коломна) kolomna vodovoz 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75150" y="3500438"/>
            <a:ext cx="45275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4340" name="Picture 4" descr="картина Водовоз. К теме Тарифы ЖКХ 20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260350"/>
            <a:ext cx="4760913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Фотографии\работа\Музей воды 22гр (10.05.07)\Музей воды 22 0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0648"/>
            <a:ext cx="424815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5364" name="Picture 4" descr="D:\Фотографии\работа\Музей воды 22гр (10.05.07)\Музей воды 22 0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88640"/>
            <a:ext cx="4103687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6" descr="D:\Фотографии\работа\Музей воды 22гр (10.05.07)\Музей воды 22 0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772816"/>
            <a:ext cx="5113337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Picture 4" descr="DSC0066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260648"/>
            <a:ext cx="3840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8" descr="D:\Фотографии\работа\Музей воды 22гр (10.05.07)\Музей воды 22 0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340768"/>
            <a:ext cx="3996416" cy="532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23850" y="277813"/>
            <a:ext cx="8424863" cy="919162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92D050"/>
                </a:solidFill>
              </a:rPr>
              <a:t>Становление городской канализации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8" name="Picture 7" descr="D:\Фотографии\работа\Музей воды 22гр (10.05.07)\Музей воды 22 0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6847" y="1268760"/>
            <a:ext cx="500715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5" descr="D:\Фотографии\работа\Музей воды 22гр (10.05.07)\Музей воды 22 0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548680"/>
            <a:ext cx="4051300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Содержимое 3" descr="m-water-0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071902" y="0"/>
            <a:ext cx="5072098" cy="338139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277813"/>
            <a:ext cx="7834312" cy="14224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92D050"/>
                </a:solidFill>
              </a:rPr>
              <a:t>Люберецкие очистные сооружения</a:t>
            </a:r>
          </a:p>
        </p:txBody>
      </p:sp>
      <p:pic>
        <p:nvPicPr>
          <p:cNvPr id="19459" name="Picture 3" descr="C:\Users\Администратор\Desktop\Класс. рук\Фото\Музей воды\IMG_92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1772816"/>
            <a:ext cx="3744416" cy="329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Picture 3" descr="C:\Users\Администратор\Desktop\Класс. рук\Фото\Музей воды\IMG_92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9944" y="2501280"/>
            <a:ext cx="4248472" cy="336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15888"/>
            <a:ext cx="7993062" cy="9413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92D050"/>
                </a:solidFill>
              </a:rPr>
              <a:t>Макет </a:t>
            </a:r>
            <a:r>
              <a:rPr lang="ru-RU" dirty="0" err="1" smtClean="0">
                <a:solidFill>
                  <a:srgbClr val="92D050"/>
                </a:solidFill>
              </a:rPr>
              <a:t>снегосплавного</a:t>
            </a:r>
            <a:r>
              <a:rPr lang="ru-RU" dirty="0" smtClean="0">
                <a:solidFill>
                  <a:srgbClr val="92D050"/>
                </a:solidFill>
              </a:rPr>
              <a:t> пункта</a:t>
            </a:r>
          </a:p>
        </p:txBody>
      </p:sp>
      <p:pic>
        <p:nvPicPr>
          <p:cNvPr id="6148" name="Picture 4" descr="DSC0204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1340768"/>
            <a:ext cx="5328592" cy="399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6" descr="D:\Фотографии\работа\Музей воды 22гр (10.05.07)\Музей воды 22 0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908720"/>
            <a:ext cx="540067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Picture 5" descr="D:\Фотографии\работа\Музей воды 22гр (10.05.07)\Музей воды 22 0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43151" y="3284984"/>
            <a:ext cx="540084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900113" y="115888"/>
            <a:ext cx="7848600" cy="865187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92D050"/>
                </a:solidFill>
              </a:rPr>
              <a:t>Мониторинг состояния сети</a:t>
            </a: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92D050"/>
                </a:solidFill>
              </a:rPr>
              <a:t>Музей открыт в 1993 году, </a:t>
            </a:r>
            <a:br>
              <a:rPr lang="ru-RU" sz="3200" dirty="0" smtClean="0">
                <a:solidFill>
                  <a:srgbClr val="92D050"/>
                </a:solidFill>
              </a:rPr>
            </a:br>
            <a:r>
              <a:rPr lang="ru-RU" sz="3200" dirty="0" smtClean="0">
                <a:solidFill>
                  <a:srgbClr val="92D050"/>
                </a:solidFill>
              </a:rPr>
              <a:t>находится в ведении «</a:t>
            </a:r>
            <a:r>
              <a:rPr lang="ru-RU" sz="3200" dirty="0" err="1" smtClean="0">
                <a:solidFill>
                  <a:srgbClr val="92D050"/>
                </a:solidFill>
              </a:rPr>
              <a:t>Мосводоканала</a:t>
            </a:r>
            <a:r>
              <a:rPr lang="ru-RU" sz="3200" dirty="0" smtClean="0">
                <a:solidFill>
                  <a:srgbClr val="92D050"/>
                </a:solidFill>
              </a:rPr>
              <a:t>»</a:t>
            </a:r>
            <a:r>
              <a:rPr lang="ru-RU" dirty="0" smtClean="0">
                <a:solidFill>
                  <a:srgbClr val="92D050"/>
                </a:solidFill>
              </a:rPr>
              <a:t/>
            </a:r>
            <a:br>
              <a:rPr lang="ru-RU" dirty="0" smtClean="0">
                <a:solidFill>
                  <a:srgbClr val="92D050"/>
                </a:solidFill>
              </a:rPr>
            </a:b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4099" name="Picture 6" descr="D:\Документы\Марина\фото\все фото\Музей воды 22гр (10.05.07)\Музей воды 22 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700808"/>
            <a:ext cx="39846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100" name="Picture 6" descr="D:\Фотографии\работа\Музей воды 22гр (10.05.07)\Музей воды 22 0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2708275"/>
            <a:ext cx="395922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первая установка для телемониторинга коллекторо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981075"/>
            <a:ext cx="554513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SC0205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340768"/>
            <a:ext cx="4100463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3557" name="Picture 5" descr="D:\Фотографии\работа\Музей воды 22гр (10.05.07)\Музей воды 22 0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628800"/>
            <a:ext cx="434022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539750" y="277813"/>
            <a:ext cx="8064500" cy="11398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92D050"/>
                </a:solidFill>
              </a:rPr>
              <a:t>Водопотребление города</a:t>
            </a: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D:\Фотографии\2012\Карелия 11-19 08\6 день\IMG_62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476672"/>
            <a:ext cx="8064897" cy="604867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39750" y="277813"/>
            <a:ext cx="8604250" cy="11398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92D050"/>
                </a:solidFill>
              </a:rPr>
              <a:t>Берегите воду!</a:t>
            </a: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5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7200900" cy="8207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4800" b="1" kern="10" spc="-480">
              <a:ln w="12700">
                <a:solidFill>
                  <a:srgbClr val="000099"/>
                </a:solidFill>
                <a:round/>
                <a:headEnd/>
                <a:tailEnd/>
              </a:ln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123" name="Picture 7" descr="D:\Фотографии\работа\Музей воды 22гр (10.05.07)\Музей воды 22 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692696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D:\Фотографии\2011\Отдых с Макаровой\Пушкинские горы\IMG_35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8000" y="381000"/>
            <a:ext cx="4351338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147" name="Picture 6" descr="D:\Фотографии\2011\Отдых с Макаровой\Пушкинские горы\IMG_35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2348880"/>
            <a:ext cx="45085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277813"/>
            <a:ext cx="7113587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92D050"/>
                </a:solidFill>
              </a:rPr>
              <a:t>Первый в</a:t>
            </a:r>
            <a:r>
              <a:rPr lang="ru-RU" sz="4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одопровод</a:t>
            </a:r>
            <a:r>
              <a:rPr lang="ru-RU" sz="4000" dirty="0" smtClean="0">
                <a:solidFill>
                  <a:srgbClr val="92D050"/>
                </a:solidFill>
              </a:rPr>
              <a:t/>
            </a:r>
            <a:br>
              <a:rPr lang="ru-RU" sz="4000" dirty="0" smtClean="0">
                <a:solidFill>
                  <a:srgbClr val="92D050"/>
                </a:solidFill>
              </a:rPr>
            </a:br>
            <a:endParaRPr lang="ru-RU" sz="4000" dirty="0" smtClean="0">
              <a:solidFill>
                <a:srgbClr val="92D050"/>
              </a:solidFill>
            </a:endParaRPr>
          </a:p>
        </p:txBody>
      </p:sp>
      <p:pic>
        <p:nvPicPr>
          <p:cNvPr id="7172" name="Picture 4" descr="D:\Фотографии\работа\Музей воды 22гр (10.05.07)\Музей воды 22 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962275"/>
            <a:ext cx="7344816" cy="550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4691063" cy="46418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3600" dirty="0" smtClean="0"/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5472112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Picture 4" descr="деревянный водопровод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86338" y="3284538"/>
            <a:ext cx="3546475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260350"/>
            <a:ext cx="8280400" cy="1368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000" dirty="0" smtClean="0">
                <a:solidFill>
                  <a:srgbClr val="92D050"/>
                </a:solidFill>
              </a:rPr>
              <a:t>Второй водопровод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появился в 1633 году</a:t>
            </a:r>
          </a:p>
        </p:txBody>
      </p:sp>
      <p:pic>
        <p:nvPicPr>
          <p:cNvPr id="4" name="Picture 4" descr="DSC0065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1340768"/>
            <a:ext cx="3942887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 smtClean="0">
                <a:solidFill>
                  <a:srgbClr val="92D050"/>
                </a:solidFill>
              </a:rPr>
              <a:t>Мытищинский</a:t>
            </a:r>
            <a:r>
              <a:rPr lang="ru-RU" dirty="0" smtClean="0">
                <a:solidFill>
                  <a:srgbClr val="92D050"/>
                </a:solidFill>
              </a:rPr>
              <a:t> водопровод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5400675" cy="49688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/>
              <a:t>    </a:t>
            </a:r>
            <a:endParaRPr lang="ru-RU" sz="2400" dirty="0" smtClean="0"/>
          </a:p>
        </p:txBody>
      </p:sp>
      <p:pic>
        <p:nvPicPr>
          <p:cNvPr id="35845" name="Picture 5" descr="екатерин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216" y="1124744"/>
            <a:ext cx="2239495" cy="331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45" name="Picture 5" descr="D:\Фотографии\работа\Музей воды 22гр (10.05.07)\Музей воды 22 0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844824"/>
            <a:ext cx="5494337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584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err="1" smtClean="0">
                <a:solidFill>
                  <a:srgbClr val="92D050"/>
                </a:solidFill>
              </a:rPr>
              <a:t>Ростокинский</a:t>
            </a:r>
            <a:r>
              <a:rPr lang="ru-RU" dirty="0" smtClean="0">
                <a:solidFill>
                  <a:srgbClr val="92D050"/>
                </a:solidFill>
              </a:rPr>
              <a:t> акведук</a:t>
            </a:r>
          </a:p>
        </p:txBody>
      </p:sp>
      <p:pic>
        <p:nvPicPr>
          <p:cNvPr id="11267" name="Picture 6" descr="http://findmapplaces.com/bphoto/5/rostokinskiy-akveduk-quotmillionniy-mostquot_566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8" y="3284984"/>
            <a:ext cx="4402421" cy="32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269" name="Picture 5" descr="http://img-fotki.yandex.ru/get/5809/10208042.45/0_5cd29_28673c33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340768"/>
            <a:ext cx="3914368" cy="284770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</p:bldLst>
  </p:timing>
</p:sld>
</file>

<file path=ppt/theme/theme1.xml><?xml version="1.0" encoding="utf-8"?>
<a:theme xmlns:a="http://schemas.openxmlformats.org/drawingml/2006/main" name="Круги">
  <a:themeElements>
    <a:clrScheme name="Круги 5">
      <a:dk1>
        <a:srgbClr val="008080"/>
      </a:dk1>
      <a:lt1>
        <a:srgbClr val="FFFFFF"/>
      </a:lt1>
      <a:dk2>
        <a:srgbClr val="006666"/>
      </a:dk2>
      <a:lt2>
        <a:srgbClr val="FFFFCC"/>
      </a:lt2>
      <a:accent1>
        <a:srgbClr val="0099FF"/>
      </a:accent1>
      <a:accent2>
        <a:srgbClr val="008080"/>
      </a:accent2>
      <a:accent3>
        <a:srgbClr val="AAB8B8"/>
      </a:accent3>
      <a:accent4>
        <a:srgbClr val="DADADA"/>
      </a:accent4>
      <a:accent5>
        <a:srgbClr val="AACAFF"/>
      </a:accent5>
      <a:accent6>
        <a:srgbClr val="007373"/>
      </a:accent6>
      <a:hlink>
        <a:srgbClr val="1ACE9F"/>
      </a:hlink>
      <a:folHlink>
        <a:srgbClr val="A5B5CD"/>
      </a:folHlink>
    </a:clrScheme>
    <a:fontScheme name="Круг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</TotalTime>
  <Words>58</Words>
  <Application>Microsoft Office PowerPoint</Application>
  <PresentationFormat>Экран (4:3)</PresentationFormat>
  <Paragraphs>18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Wingdings</vt:lpstr>
      <vt:lpstr>Calibri</vt:lpstr>
      <vt:lpstr>Круги</vt:lpstr>
      <vt:lpstr>Виртуальная экскурсия</vt:lpstr>
      <vt:lpstr> Музей открыт в 1993 году,  находится в ведении «Мосводоканала» </vt:lpstr>
      <vt:lpstr>Слайд 3</vt:lpstr>
      <vt:lpstr>Слайд 4</vt:lpstr>
      <vt:lpstr>Первый водопровод </vt:lpstr>
      <vt:lpstr>Слайд 6</vt:lpstr>
      <vt:lpstr>Слайд 7</vt:lpstr>
      <vt:lpstr>Мытищинский водопровод</vt:lpstr>
      <vt:lpstr>Ростокинский акведук</vt:lpstr>
      <vt:lpstr>Сухарева башня</vt:lpstr>
      <vt:lpstr>Водоразборные фонтаны</vt:lpstr>
      <vt:lpstr>Слайд 12</vt:lpstr>
      <vt:lpstr>Слайд 13</vt:lpstr>
      <vt:lpstr>Слайд 14</vt:lpstr>
      <vt:lpstr>Становление городской канализации</vt:lpstr>
      <vt:lpstr>Слайд 16</vt:lpstr>
      <vt:lpstr>Люберецкие очистные сооружения</vt:lpstr>
      <vt:lpstr>Макет снегосплавного пункта</vt:lpstr>
      <vt:lpstr>Мониторинг состояния сети</vt:lpstr>
      <vt:lpstr>Слайд 20</vt:lpstr>
      <vt:lpstr>Водопотребление города</vt:lpstr>
      <vt:lpstr>Берегите воду!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re</cp:lastModifiedBy>
  <cp:revision>146</cp:revision>
  <dcterms:created xsi:type="dcterms:W3CDTF">2009-03-16T15:30:58Z</dcterms:created>
  <dcterms:modified xsi:type="dcterms:W3CDTF">2014-03-23T17:12:32Z</dcterms:modified>
</cp:coreProperties>
</file>