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9" r:id="rId2"/>
    <p:sldId id="256" r:id="rId3"/>
    <p:sldId id="257" r:id="rId4"/>
    <p:sldId id="261" r:id="rId5"/>
    <p:sldId id="263" r:id="rId6"/>
    <p:sldId id="258" r:id="rId7"/>
    <p:sldId id="262" r:id="rId8"/>
    <p:sldId id="264" r:id="rId9"/>
    <p:sldId id="265" r:id="rId10"/>
    <p:sldId id="260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BBFCB-0CE6-4294-8DBE-200A5E717712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8422F-049F-4AFB-ADE6-A1BEF03C9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&#1040;&#1076;&#1084;&#1080;&#1085;\Desktop\&#1050;&#1086;&#1085;&#1082;&#1091;&#1088;&#1089;%20&#1055;&#1088;&#1077;&#1079;&#1077;&#1085;&#1090;&#1072;&#1094;&#1080;&#1103;%20&#1082;%20&#1091;&#1088;&#1086;&#1082;&#1091;\&#1055;&#1088;&#1077;&#1079;&#1077;&#1085;&#1090;&#1072;&#1094;&#1080;&#1103;\&#1055;&#1088;&#1077;&#1083;&#1086;&#1084;&#1083;&#1077;&#1085;&#1080;&#1077;%20&#1089;&#1074;&#1077;&#1090;&#1072;\&#1055;&#1088;&#1077;&#1079;&#1077;&#1085;&#1090;&#1072;&#1094;&#1080;&#1103;%201&#1069;&#1082;&#1089;&#1087;&#1077;&#1088;&#1080;&#1084;&#1077;&#1085;&#1090;&#1072;&#1083;&#1100;&#1085;&#1086;&#1077;%20&#1080;&#1079;&#1091;&#1095;&#1077;&#1085;&#1080;&#1077;%20&#1103;&#1074;&#1083;&#1077;&#1085;&#1080;&#1103;%20&#1087;&#1088;&#1077;&#1083;&#1086;&#1084;&#1083;&#1077;&#1085;&#1080;&#1103;%20&#1089;&#1074;&#1077;&#1090;&#1072;.pptx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7854696" cy="1752600"/>
          </a:xfrm>
        </p:spPr>
        <p:txBody>
          <a:bodyPr anchor="ctr" anchorCtr="0">
            <a:normAutofit/>
          </a:bodyPr>
          <a:lstStyle/>
          <a:p>
            <a:pPr algn="ctr"/>
            <a:r>
              <a:rPr lang="ru-RU" sz="9600" dirty="0" smtClean="0"/>
              <a:t>Миражи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428604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   </a:t>
            </a:r>
            <a:r>
              <a:rPr lang="ru-RU" sz="3200" b="1" dirty="0" smtClean="0"/>
              <a:t>Фата-Моргана</a:t>
            </a:r>
            <a:endParaRPr lang="ru-RU" sz="3200" b="1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148064" y="1142985"/>
            <a:ext cx="39959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Свое название миражи получили в честь героини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бретонского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эпоса Фаты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Морганы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В переводе с итальянского «феи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Морганы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». Если, например, следовать теории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Фрайзера-Маха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то для возникновения фата-морган необходимо, чтобы зависимость температуры воздуха от высоты была нелинейной. Сначала температура возрастает с высотой, но с некоторого уровня скорость ее роста уменьшается. Подобный температурный профиль, только с более крутым «переломом», ученые называют воздушной линзой.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Рисунок 5" descr="http://optika8.narod.ru/images/im16.1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4464496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140968"/>
            <a:ext cx="7772400" cy="1362456"/>
          </a:xfrm>
        </p:spPr>
        <p:txBody>
          <a:bodyPr/>
          <a:lstStyle/>
          <a:p>
            <a:pPr algn="ctr"/>
            <a:r>
              <a:rPr lang="ru-RU" sz="8800" dirty="0" smtClean="0"/>
              <a:t/>
            </a:r>
            <a:br>
              <a:rPr lang="ru-RU" sz="8800" dirty="0" smtClean="0"/>
            </a:br>
            <a:r>
              <a:rPr lang="ru-RU" sz="8800" dirty="0" smtClean="0"/>
              <a:t>Спасибо за </a:t>
            </a:r>
            <a:r>
              <a:rPr lang="ru-RU" sz="8800" smtClean="0"/>
              <a:t>внимание !</a:t>
            </a:r>
            <a:endParaRPr lang="ru-RU" sz="8800" dirty="0"/>
          </a:p>
        </p:txBody>
      </p:sp>
      <p:sp>
        <p:nvSpPr>
          <p:cNvPr id="3" name="Управляющая кнопка: в конец 2">
            <a:hlinkClick r:id="rId2" action="ppaction://hlinkpres?slideindex=14&amp;slidetitle=Домашнее задание" highlightClick="1"/>
          </p:cNvPr>
          <p:cNvSpPr/>
          <p:nvPr/>
        </p:nvSpPr>
        <p:spPr>
          <a:xfrm>
            <a:off x="7500958" y="5643578"/>
            <a:ext cx="613788" cy="571504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843808" y="3626346"/>
            <a:ext cx="7128792" cy="3600986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/>
            <a:endParaRPr lang="ru-RU" sz="2400" b="1" i="1" dirty="0" smtClean="0"/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Там часто в воздухе стеною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Средь бела дня, на зыбком зное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Встает обманчивый мираж.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То это всем сплетеньем веток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Висящий над землею сад,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То город, волн качанью в лад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Качающийся так и этак.</a:t>
            </a:r>
          </a:p>
          <a:p>
            <a:pPr algn="ctr"/>
            <a:endParaRPr lang="ru-RU" b="1" i="1" dirty="0" smtClean="0"/>
          </a:p>
          <a:p>
            <a:pPr algn="ctr"/>
            <a:endParaRPr lang="ru-RU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332656"/>
            <a:ext cx="57961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Когда узнаешь ты, как странны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В Сицилии фата-морганы,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Вопросов этих не задашь.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52736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</a:t>
            </a:r>
            <a:r>
              <a:rPr lang="ru-RU" sz="2400" b="1" i="1" dirty="0" smtClean="0"/>
              <a:t>Цель: объяснить с физической точки зрения появление миражей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916832"/>
            <a:ext cx="6840760" cy="4698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124744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     Мираж – это оптическое явление, наблюдаемое обычно в пустынях, состоящее в том, что кроме предметов в их истинном положении видны их мнимые изображения.  При мираже предметы, скрытые за горизонтом, становятся видимыми. Они  могут являться результатом искривления световых лучей в неравномерно нагретых слоях воздуха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284984"/>
            <a:ext cx="4819650" cy="3161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5896" y="764704"/>
            <a:ext cx="20569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Миражи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844824"/>
            <a:ext cx="3317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Атмосферные миражи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96136" y="1844824"/>
            <a:ext cx="2311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Фата - Моргана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339752" y="4365104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Миражи – призраки, оборотни</a:t>
            </a:r>
            <a:endParaRPr lang="ru-RU" sz="2400" dirty="0"/>
          </a:p>
        </p:txBody>
      </p:sp>
      <p:cxnSp>
        <p:nvCxnSpPr>
          <p:cNvPr id="12" name="Прямая со стрелкой 11"/>
          <p:cNvCxnSpPr>
            <a:stCxn id="4" idx="2"/>
          </p:cNvCxnSpPr>
          <p:nvPr/>
        </p:nvCxnSpPr>
        <p:spPr>
          <a:xfrm flipH="1">
            <a:off x="2915816" y="1349479"/>
            <a:ext cx="1748550" cy="3513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</p:cNvCxnSpPr>
          <p:nvPr/>
        </p:nvCxnSpPr>
        <p:spPr>
          <a:xfrm>
            <a:off x="4664366" y="1349479"/>
            <a:ext cx="1779842" cy="3513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</p:cNvCxnSpPr>
          <p:nvPr/>
        </p:nvCxnSpPr>
        <p:spPr>
          <a:xfrm>
            <a:off x="4664366" y="1349479"/>
            <a:ext cx="51650" cy="18634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Рисунок 17" descr="http://optika8.narod.ru/images/im16.1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420888"/>
            <a:ext cx="3168352" cy="1889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492896"/>
            <a:ext cx="302433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764704"/>
            <a:ext cx="3960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Атмосферные миражи</a:t>
            </a:r>
            <a:endParaRPr lang="ru-RU" sz="2400" dirty="0"/>
          </a:p>
        </p:txBody>
      </p:sp>
      <p:pic>
        <p:nvPicPr>
          <p:cNvPr id="3" name="Рисунок 2" descr="Схема возникновения нижнего мираж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3312368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Верхний мираж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988840"/>
            <a:ext cx="3456384" cy="1928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Боковой мираж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4221088"/>
            <a:ext cx="1904641" cy="23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 стрелкой 6"/>
          <p:cNvCxnSpPr>
            <a:stCxn id="2" idx="2"/>
          </p:cNvCxnSpPr>
          <p:nvPr/>
        </p:nvCxnSpPr>
        <p:spPr>
          <a:xfrm flipH="1">
            <a:off x="2915816" y="1226369"/>
            <a:ext cx="1404157" cy="3304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" idx="2"/>
          </p:cNvCxnSpPr>
          <p:nvPr/>
        </p:nvCxnSpPr>
        <p:spPr>
          <a:xfrm>
            <a:off x="4319973" y="1226369"/>
            <a:ext cx="1476163" cy="3304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2"/>
          </p:cNvCxnSpPr>
          <p:nvPr/>
        </p:nvCxnSpPr>
        <p:spPr>
          <a:xfrm>
            <a:off x="4319973" y="1226369"/>
            <a:ext cx="108011" cy="20586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68144" y="1556792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Верхние миражи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95536" y="1484784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Нижние миражи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275856" y="3861048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Боковые миражи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4048" y="1628800"/>
            <a:ext cx="374441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</a:t>
            </a:r>
            <a:r>
              <a:rPr lang="ru-RU" dirty="0" smtClean="0"/>
              <a:t>Нижние миражи возникают преимущественно в тех случаях, когда слои воздуха у поверхности Земли (например, в пустыне) разогреты настолько, что лучи света, исходящие от предметов, сильно искривляются. Описав дугу у поверхности, они идут снизу вверх. Тогда можно вдруг увидеть деревья и дома, как будто отражённые в воде. На самом деле это перевёрнутые изображения далёких ландшафтов.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692696"/>
            <a:ext cx="28411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/>
              <a:t>Нижний мираж.</a:t>
            </a:r>
            <a:r>
              <a:rPr lang="ru-RU" sz="2400" dirty="0" smtClean="0"/>
              <a:t> 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72816"/>
            <a:ext cx="3854921" cy="3685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 descr="Схема возникновения верхнего миража"/>
          <p:cNvSpPr>
            <a:spLocks noChangeAspect="1" noChangeArrowheads="1"/>
          </p:cNvSpPr>
          <p:nvPr/>
        </p:nvSpPr>
        <p:spPr bwMode="auto">
          <a:xfrm>
            <a:off x="-609600" y="457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4" name="AutoShape 4" descr="Схема возникновения верхнего миража"/>
          <p:cNvSpPr>
            <a:spLocks noChangeAspect="1" noChangeArrowheads="1"/>
          </p:cNvSpPr>
          <p:nvPr/>
        </p:nvSpPr>
        <p:spPr bwMode="auto">
          <a:xfrm>
            <a:off x="-609600" y="457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4283968" y="1639834"/>
            <a:ext cx="4860032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Верхние миражи принято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называть «миражами дальнего видения»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Воздух нагревается от поверхности Земли, и с высотой его температура падает. Однако если над слоем прохладного воздуха оказывается более тёплый (принесённый, например, южными ветрами) и сильно разреженный воздушный слой, а переход между ними довольно резок, то рефракция значительно усиливается. Лучи света, идущие от предметов на Земле, описывают подобие дуги и возвращаются вниз, иногда за десятки, даже сотни километров от своего источника. Тогда наблюдается "поднятие горизонта", или верхний мираж.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8992" y="714356"/>
            <a:ext cx="33762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Верхний</a:t>
            </a:r>
            <a:r>
              <a:rPr lang="ru-RU" sz="3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мираж </a:t>
            </a:r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0"/>
            <a:ext cx="345638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427984" y="1916832"/>
            <a:ext cx="4427984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Этот вид миражей может возникнуть в тех случаях, когда слои воздуха одинаковой плотности располагаются в атмосфере не горизонтально, как обычно, а наклонно или даже вертикально. Такие условия создаются летом, утром вскоре после восхода Солнца у скалистых берегов моря или озера, когда берег уже освещен Солнцем, а поверхность воды и воздух над ней еще холодные.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836712"/>
            <a:ext cx="37369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Боковые</a:t>
            </a:r>
            <a:r>
              <a:rPr lang="ru-RU" sz="3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миражи </a:t>
            </a:r>
            <a:endParaRPr lang="ru-RU" sz="3200" dirty="0"/>
          </a:p>
        </p:txBody>
      </p:sp>
      <p:pic>
        <p:nvPicPr>
          <p:cNvPr id="4" name="Рисунок 3" descr="Боковой мираж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88840"/>
            <a:ext cx="2952328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263</TotalTime>
  <Words>442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 Спасибо за внимание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Никита</dc:creator>
  <cp:lastModifiedBy>Админ</cp:lastModifiedBy>
  <cp:revision>34</cp:revision>
  <dcterms:created xsi:type="dcterms:W3CDTF">2012-02-13T17:45:04Z</dcterms:created>
  <dcterms:modified xsi:type="dcterms:W3CDTF">2013-01-12T18:17:39Z</dcterms:modified>
</cp:coreProperties>
</file>