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2" r:id="rId2"/>
    <p:sldId id="268" r:id="rId3"/>
    <p:sldId id="258" r:id="rId4"/>
    <p:sldId id="259" r:id="rId5"/>
    <p:sldId id="267" r:id="rId6"/>
    <p:sldId id="270" r:id="rId7"/>
    <p:sldId id="262" r:id="rId8"/>
    <p:sldId id="269" r:id="rId9"/>
    <p:sldId id="27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3C06-DDAA-415E-B259-F2504C5F6CAF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330D-0FF3-42C6-BA71-01F4F0491D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3C06-DDAA-415E-B259-F2504C5F6CAF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330D-0FF3-42C6-BA71-01F4F0491D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3C06-DDAA-415E-B259-F2504C5F6CAF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330D-0FF3-42C6-BA71-01F4F0491D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3C06-DDAA-415E-B259-F2504C5F6CAF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330D-0FF3-42C6-BA71-01F4F0491D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3C06-DDAA-415E-B259-F2504C5F6CAF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330D-0FF3-42C6-BA71-01F4F0491D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3C06-DDAA-415E-B259-F2504C5F6CAF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330D-0FF3-42C6-BA71-01F4F0491D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3C06-DDAA-415E-B259-F2504C5F6CAF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330D-0FF3-42C6-BA71-01F4F0491D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3C06-DDAA-415E-B259-F2504C5F6CAF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330D-0FF3-42C6-BA71-01F4F0491D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3C06-DDAA-415E-B259-F2504C5F6CAF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330D-0FF3-42C6-BA71-01F4F0491D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3C06-DDAA-415E-B259-F2504C5F6CAF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330D-0FF3-42C6-BA71-01F4F0491D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3C06-DDAA-415E-B259-F2504C5F6CAF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330D-0FF3-42C6-BA71-01F4F0491D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53C06-DDAA-415E-B259-F2504C5F6CAF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2330D-0FF3-42C6-BA71-01F4F0491D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&#1040;&#1076;&#1084;&#1080;&#1085;\Desktop\&#1050;&#1086;&#1085;&#1082;&#1091;&#1088;&#1089;%20&#1055;&#1088;&#1077;&#1079;&#1077;&#1085;&#1090;&#1072;&#1094;&#1080;&#1103;%20&#1082;%20&#1091;&#1088;&#1086;&#1082;&#1091;\&#1055;&#1088;&#1077;&#1079;&#1077;&#1085;&#1090;&#1072;&#1094;&#1080;&#1103;\&#1055;&#1088;&#1077;&#1083;&#1086;&#1084;&#1083;&#1077;&#1085;&#1080;&#1077;%20&#1089;&#1074;&#1077;&#1090;&#1072;\&#1055;&#1088;&#1077;&#1079;&#1077;&#1085;&#1090;&#1072;&#1094;&#1080;&#1103;%201&#1069;&#1082;&#1089;&#1087;&#1077;&#1088;&#1080;&#1084;&#1077;&#1085;&#1090;&#1072;&#1083;&#1100;&#1085;&#1086;&#1077;%20&#1080;&#1079;&#1091;&#1095;&#1077;&#1085;&#1080;&#1077;%20&#1103;&#1074;&#1083;&#1077;&#1085;&#1080;&#1103;%20&#1087;&#1088;&#1077;&#1083;&#1086;&#1084;&#1083;&#1077;&#1085;&#1080;&#1103;%20&#1089;&#1074;&#1077;&#1090;&#1072;.pptx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Маша\Desktop\радуга\0003-003-Svetovye-javlenija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571612"/>
            <a:ext cx="3571900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Радуга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43438" y="785794"/>
            <a:ext cx="407196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Как неожиданно и ярко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На влажной неба синеве,</a:t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sz="2400" dirty="0" smtClean="0">
              <a:solidFill>
                <a:schemeClr val="bg1"/>
              </a:solidFill>
            </a:endParaRP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smtClean="0"/>
              <a:t>Как неожиданно и ярко</a:t>
            </a:r>
            <a:br>
              <a:rPr lang="ru-RU" sz="2400" dirty="0" smtClean="0"/>
            </a:br>
            <a:r>
              <a:rPr lang="ru-RU" sz="2400" dirty="0" smtClean="0"/>
              <a:t>На влажной неба синеве,</a:t>
            </a:r>
            <a:br>
              <a:rPr lang="ru-RU" sz="2400" dirty="0" smtClean="0"/>
            </a:br>
            <a:r>
              <a:rPr lang="ru-RU" sz="2400" dirty="0" smtClean="0"/>
              <a:t>Воздушная воздвиглась арка</a:t>
            </a:r>
            <a:br>
              <a:rPr lang="ru-RU" sz="2400" dirty="0" smtClean="0"/>
            </a:br>
            <a:r>
              <a:rPr lang="ru-RU" sz="2400" dirty="0" smtClean="0"/>
              <a:t>В своём минутном торжестве.</a:t>
            </a:r>
            <a:br>
              <a:rPr lang="ru-RU" sz="2400" dirty="0" smtClean="0"/>
            </a:br>
            <a:r>
              <a:rPr lang="ru-RU" sz="2400" dirty="0" smtClean="0"/>
              <a:t>Один конец в леса вонзила,</a:t>
            </a:r>
            <a:br>
              <a:rPr lang="ru-RU" sz="2400" dirty="0" smtClean="0"/>
            </a:br>
            <a:r>
              <a:rPr lang="ru-RU" sz="2400" dirty="0" smtClean="0"/>
              <a:t>Другим за облака ушла –</a:t>
            </a:r>
            <a:br>
              <a:rPr lang="ru-RU" sz="2400" dirty="0" smtClean="0"/>
            </a:br>
            <a:r>
              <a:rPr lang="ru-RU" sz="2400" dirty="0" smtClean="0"/>
              <a:t>Она пол неба обхватила</a:t>
            </a:r>
            <a:br>
              <a:rPr lang="ru-RU" sz="2400" dirty="0" smtClean="0"/>
            </a:br>
            <a:r>
              <a:rPr lang="ru-RU" sz="2400" dirty="0" smtClean="0"/>
              <a:t>И в высоте изнемогла.</a:t>
            </a:r>
            <a:br>
              <a:rPr lang="ru-RU" sz="2400" dirty="0" smtClean="0"/>
            </a:br>
            <a:r>
              <a:rPr lang="ru-RU" sz="2400" dirty="0" smtClean="0"/>
              <a:t>(Ф.И. Тютчев) 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минутном торжестве.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278608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 работы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объяснить световое явление, образующееся в природе в форме радуги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Пользователь\Рабочий стол\Радугг\DSC0002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285984" y="2500306"/>
            <a:ext cx="4446068" cy="33345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429132"/>
            <a:ext cx="4429156" cy="1857388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:</a:t>
            </a:r>
            <a: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 радуга есть не что иное, как непрерывный спектр солнечного света, образованный разложением света в каплях дождя (претерпевшего по крайней мере одно полное внутреннее отражение).</a:t>
            </a:r>
            <a:r>
              <a:rPr lang="ru-RU" sz="28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+mn-lt"/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C:\Users\User\Desktop\img1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357166"/>
            <a:ext cx="4071966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642910" y="357166"/>
            <a:ext cx="359571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Систему цветов распавшегося солнечного луча Ньютон назвал спектром – латинским словом, обозначающим видение, призрак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2857496"/>
            <a:ext cx="37147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Вопрос: что такое радуга? Наблюдали данное явление?</a:t>
            </a:r>
            <a:b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214422"/>
            <a:ext cx="3143272" cy="47863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Верхняя полоса радуги – красная находится не выше 42 градусов над горизонтом, нижняя – фиолетовая, а между ними располагаются все остальные участки спектра. В это время Солнце стоит не высоко над горизонтом за спиной наблюдателя, а центр радуги – находится над горизонтом.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4" name="Содержимое 3" descr="C:\Users\Маша\Desktop\радуга\TakakkawFalls2.jpg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357166"/>
            <a:ext cx="5357850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43042" y="0"/>
            <a:ext cx="59293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Чем выше Солнце, тем меньшую часть радуги мы видим над горизонтом.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Когда Солнце поднимается выше 43 градусов, радуга не видна.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Чтобы увидеть всё радужное кольцо, надо подняться высоко, например, на гору над морем.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3" descr="C:\Users\Маша\Desktop\радуга\kootenay_rainbow_desktop_wallpaper_72740.jpg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786058"/>
            <a:ext cx="6858048" cy="3668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4348" y="3357562"/>
            <a:ext cx="4778381" cy="1509712"/>
          </a:xfrm>
        </p:spPr>
        <p:txBody>
          <a:bodyPr>
            <a:normAutofit fontScale="25000" lnSpcReduction="20000"/>
          </a:bodyPr>
          <a:lstStyle/>
          <a:p>
            <a:r>
              <a:rPr lang="ru-RU" sz="9600" b="1" dirty="0" smtClean="0">
                <a:solidFill>
                  <a:srgbClr val="002060"/>
                </a:solidFill>
              </a:rPr>
              <a:t>Ответ</a:t>
            </a:r>
            <a:r>
              <a:rPr lang="ru-RU" sz="9600" dirty="0" smtClean="0">
                <a:solidFill>
                  <a:srgbClr val="002060"/>
                </a:solidFill>
                <a:cs typeface="Arial" pitchFamily="34" charset="0"/>
              </a:rPr>
              <a:t>: Радугу можно наблюдать при полном солнечном освещении в брызгах водопада, фонтана, при работе поливочной машины, просто в струе из шланга. Удается увидеть радугу и в росе, покрывающей траву – это росная радуга.</a:t>
            </a:r>
            <a:endParaRPr lang="ru-RU" sz="9600" dirty="0">
              <a:solidFill>
                <a:srgbClr val="002060"/>
              </a:solidFill>
              <a:cs typeface="Arial" pitchFamily="34" charset="0"/>
            </a:endParaRPr>
          </a:p>
        </p:txBody>
      </p:sp>
      <p:pic>
        <p:nvPicPr>
          <p:cNvPr id="4" name="Содержимое 3" descr="C:\Users\Маша\Desktop\радуга\4c1lydg.jpg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714356"/>
            <a:ext cx="350043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28596" y="428605"/>
            <a:ext cx="4572032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Где можно наблюдать радугу?</a:t>
            </a:r>
            <a:endParaRPr lang="ru-RU" sz="32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7929618" cy="1399032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Огненная радуга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C:\Users\User\Desktop\ognennaya_raduga.jpg"/>
          <p:cNvPicPr>
            <a:picLocks noGrp="1"/>
          </p:cNvPicPr>
          <p:nvPr>
            <p:ph idx="1"/>
          </p:nvPr>
        </p:nvPicPr>
        <p:blipFill>
          <a:blip r:embed="rId2" cstate="print">
            <a:lum bright="-2000" contrast="-8000"/>
          </a:blip>
          <a:stretch>
            <a:fillRect/>
          </a:stretch>
        </p:blipFill>
        <p:spPr bwMode="auto">
          <a:xfrm>
            <a:off x="500034" y="2285992"/>
            <a:ext cx="8229600" cy="2977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1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500042"/>
            <a:ext cx="7472386" cy="100013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Лунная радуга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User\Desktop\lunnaya_radug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500306"/>
            <a:ext cx="8572528" cy="3348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7000892" y="2143115"/>
            <a:ext cx="1685908" cy="214315"/>
          </a:xfrm>
        </p:spPr>
        <p:txBody>
          <a:bodyPr>
            <a:normAutofit fontScale="32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Пользователь\Рабочий стол\радуга\4b5e2cb803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14337"/>
            <a:ext cx="9144000" cy="7072337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00240"/>
            <a:ext cx="8229600" cy="142876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lvl="8"/>
            <a:endParaRPr lang="ru-RU" dirty="0" smtClean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285852" y="2428868"/>
            <a:ext cx="6929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Спасибо за внимание !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5" name="Управляющая кнопка: в конец 4">
            <a:hlinkClick r:id="rId3" action="ppaction://hlinkpres?slideindex=2&amp;slidetitle=:" highlightClick="1"/>
          </p:cNvPr>
          <p:cNvSpPr/>
          <p:nvPr/>
        </p:nvSpPr>
        <p:spPr>
          <a:xfrm>
            <a:off x="7715272" y="5500702"/>
            <a:ext cx="857256" cy="571504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111</Words>
  <Application>Microsoft Office PowerPoint</Application>
  <PresentationFormat>Экран (4:3)</PresentationFormat>
  <Paragraphs>16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Радуга</vt:lpstr>
      <vt:lpstr>Цель работы: объяснить световое явление, образующееся в природе в форме радуги</vt:lpstr>
      <vt:lpstr> Ответ: радуга есть не что иное, как непрерывный спектр солнечного света, образованный разложением света в каплях дождя (претерпевшего по крайней мере одно полное внутреннее отражение).  </vt:lpstr>
      <vt:lpstr>   Верхняя полоса радуги – красная находится не выше 42 градусов над горизонтом, нижняя – фиолетовая, а между ними располагаются все остальные участки спектра. В это время Солнце стоит не высоко над горизонтом за спиной наблюдателя, а центр радуги – находится над горизонтом.   </vt:lpstr>
      <vt:lpstr>Слайд 5</vt:lpstr>
      <vt:lpstr>Слайд 6</vt:lpstr>
      <vt:lpstr>Огненная радуга</vt:lpstr>
      <vt:lpstr>Лунная радуга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Радуга</dc:title>
  <dc:creator>Маша</dc:creator>
  <cp:lastModifiedBy>Админ</cp:lastModifiedBy>
  <cp:revision>29</cp:revision>
  <dcterms:created xsi:type="dcterms:W3CDTF">2012-02-13T17:23:30Z</dcterms:created>
  <dcterms:modified xsi:type="dcterms:W3CDTF">2013-01-12T18:17:42Z</dcterms:modified>
</cp:coreProperties>
</file>