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7" r:id="rId6"/>
    <p:sldId id="268" r:id="rId7"/>
    <p:sldId id="258" r:id="rId8"/>
    <p:sldId id="259" r:id="rId9"/>
    <p:sldId id="260" r:id="rId10"/>
    <p:sldId id="261" r:id="rId11"/>
    <p:sldId id="269" r:id="rId12"/>
    <p:sldId id="271" r:id="rId13"/>
    <p:sldId id="262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035FB-8A65-48E6-AF15-4E2C486C78EB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11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AD2E02-EC66-43B4-9E75-A593CB591F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9BF90-7777-4C32-8CA5-D360248A60BA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92D35-A77A-40C9-9661-039493A02E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51C3B-1DBE-44E5-9251-E7DE636119A6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725B2-27DC-46E8-8B0B-80ACC9BE50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1D9B9-2277-48A0-9FE0-9410900010DF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68B97-A43B-480F-909A-E56B4A3E5E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BFA2D-94BF-45AB-B9D4-6D018F3269CA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D888C-B6EE-4301-B215-2C9BB082A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EF522-93C6-44EE-A672-0E5DA851C64A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84E51-CC60-44DD-8D6A-14A2E308B8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EBD42-31FB-4FC6-8A14-5790419FD248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91563-AB5B-48B3-8CC1-B1FCAD8DD8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BFFC3-8C7E-4194-9BEC-8E8B5E5FF49F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D3622-C725-4BB3-84E0-88B8DD2446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370A1-25C7-42A6-9403-D5878391153F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7918C-C45B-4D0C-BAEC-B3FB36C115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94684-2C66-42D1-9A11-469DE0A769DF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52B7-6BEB-4A84-BE7F-F383B8E5F4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20B4F-BB0E-4B6C-B0D7-C8897E24ED40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BD252C-DA83-42D9-B419-FFF4133074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7745DC-11C8-4FF2-8F57-9C0A9A82CA0A}" type="datetimeFigureOut">
              <a:rPr lang="en-US"/>
              <a:pPr>
                <a:defRPr/>
              </a:pPr>
              <a:t>7/5/2013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74BC97-548F-45EA-B9B1-DA7D37361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grpSp>
          <p:nvGrpSpPr>
            <p:cNvPr id="12" name="Полилиния 11"/>
            <p:cNvGrpSpPr>
              <a:grpSpLocks/>
            </p:cNvGrpSpPr>
            <p:nvPr/>
          </p:nvGrpSpPr>
          <p:grpSpPr bwMode="auto">
            <a:xfrm>
              <a:off x="-6124" y="-10242"/>
              <a:ext cx="9137904" cy="1048512"/>
              <a:chOff x="-6096" y="-24384"/>
              <a:chExt cx="9137904" cy="1048512"/>
            </a:xfrm>
          </p:grpSpPr>
          <p:pic>
            <p:nvPicPr>
              <p:cNvPr id="1034" name="Полилиния 11"/>
              <p:cNvPicPr>
                <a:picLocks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6096" y="-24384"/>
                <a:ext cx="9137904" cy="1048512"/>
              </a:xfrm>
              <a:prstGeom prst="rect">
                <a:avLst/>
              </a:prstGeom>
              <a:noFill/>
            </p:spPr>
          </p:pic>
          <p:sp>
            <p:nvSpPr>
              <p:cNvPr id="1035" name="Text Box 11"/>
              <p:cNvSpPr txBox="1">
                <a:spLocks noChangeArrowheads="1"/>
              </p:cNvSpPr>
              <p:nvPr/>
            </p:nvSpPr>
            <p:spPr bwMode="auto">
              <a:xfrm rot="21435692">
                <a:off x="-29294" y="421671"/>
                <a:ext cx="0" cy="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3;&#1072;&#1089;&#1090;&#1103;\&#1056;&#1040;&#1041;&#1054;&#1058;&#1067;\&#1074;&#1077;&#1088;&#1089;&#1090;&#1082;&#1072;\&#1089;&#1076;&#1077;&#1083;&#1072;&#1085;&#1086;\638022\pril2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3;&#1072;&#1089;&#1090;&#1103;\&#1056;&#1040;&#1041;&#1054;&#1058;&#1067;\&#1074;&#1077;&#1088;&#1089;&#1090;&#1082;&#1072;\&#1089;&#1076;&#1077;&#1083;&#1072;&#1085;&#1086;\638022\pril2.mp3" TargetMode="Externa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3;&#1072;&#1090;&#1072;&#1083;&#1100;&#1103;\Documents\&#1087;&#1088;&#1072;&#1079;&#1076;&#1085;&#1080;&#1082;%20&#1073;&#1091;&#1076;&#1100;%20&#1079;&#1076;&#1086;&#1088;&#1086;&#1074;\&#1052;&#1099;%20&#1078;&#1077;&#1083;&#1072;&#1077;&#1084;%20&#1089;&#1095;&#1072;&#1089;&#1090;&#1100;&#1103;%20&#1074;&#1072;&#1084;.wm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3;&#1072;&#1089;&#1090;&#1103;\&#1056;&#1040;&#1041;&#1054;&#1058;&#1067;\&#1074;&#1077;&#1088;&#1089;&#1090;&#1082;&#1072;\&#1089;&#1076;&#1077;&#1083;&#1072;&#1085;&#1086;\638022\pril2.mp3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&#1053;&#1072;&#1090;&#1072;&#1083;&#1100;&#1103;\Documents\&#1087;&#1088;&#1072;&#1079;&#1076;&#1085;&#1080;&#1082;%20&#1073;&#1091;&#1076;&#1100;%20&#1079;&#1076;&#1086;&#1088;&#1086;&#1074;\&#1055;&#1088;&#1080;&#1083;&#1086;&#1078;&#1077;&#1085;&#1080;&#1077;2.wmv" TargetMode="External"/><Relationship Id="rId2" Type="http://schemas.openxmlformats.org/officeDocument/2006/relationships/video" Target="file:///F:\&#1054;&#1082;&#1086;&#1085;&#1095;&#1072;&#1090;&#1077;&#1083;&#1100;&#1085;&#1099;&#1081;%20&#1089;&#1094;&#1077;&#1085;&#1072;&#1088;&#1080;&#1081;\&#1056;&#1072;&#1089;&#1087;&#1086;&#1088;&#1103;&#1076;&#1086;&#1082;%20&#1076;&#1085;&#1103;.wmv" TargetMode="External"/><Relationship Id="rId1" Type="http://schemas.openxmlformats.org/officeDocument/2006/relationships/video" Target="file:///F:\&#1056;&#1040;&#1089;&#1087;&#1086;&#1088;&#1103;&#1076;&#1086;&#1082;%20&#1076;&#1085;&#1103;%20%2011_0001&#1082;&#1086;&#1085;&#1077;&#1095;&#1085;&#1099;&#1081;.wmv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1" y="1143000"/>
            <a:ext cx="6019800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Будь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здоров!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13317" name="Содержимое 3" descr="19738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4191000"/>
            <a:ext cx="235267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ril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8600" y="6324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37" fill="hold"/>
                                        <p:tgtEl>
                                          <p:spTgt spid="133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Содержимое 5" descr="cs_74_gigien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066800"/>
            <a:ext cx="3871913" cy="5638800"/>
          </a:xfrm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810000" y="704850"/>
            <a:ext cx="5334000" cy="3486150"/>
          </a:xfrm>
        </p:spPr>
        <p:txBody>
          <a:bodyPr/>
          <a:lstStyle/>
          <a:p>
            <a:r>
              <a:rPr lang="ru-RU" sz="3200" smtClean="0"/>
              <a:t>Вам, друзья, открыть готовы</a:t>
            </a:r>
            <a:br>
              <a:rPr lang="ru-RU" sz="3200" smtClean="0"/>
            </a:br>
            <a:r>
              <a:rPr lang="ru-RU" sz="3200" smtClean="0"/>
              <a:t>Мы один секрет простой:</a:t>
            </a:r>
            <a:br>
              <a:rPr lang="ru-RU" sz="3200" smtClean="0"/>
            </a:br>
            <a:r>
              <a:rPr lang="ru-RU" sz="3200" smtClean="0"/>
              <a:t>Тот, кто хочет быть здоровым,</a:t>
            </a:r>
            <a:br>
              <a:rPr lang="ru-RU" sz="3200" smtClean="0"/>
            </a:br>
            <a:r>
              <a:rPr lang="ru-RU" sz="3200" smtClean="0"/>
              <a:t>Дружен с чистотой!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Содержимое 5" descr="vitamin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4288" y="0"/>
            <a:ext cx="915828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57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1" y="1143000"/>
            <a:ext cx="6019800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Будь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здоров!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24581" name="Содержимое 3" descr="19738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4191000"/>
            <a:ext cx="235267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ril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8600" y="6324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37" fill="hold"/>
                                        <p:tgtEl>
                                          <p:spTgt spid="245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Мы желаем счастья ва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-31750" y="-23813"/>
            <a:ext cx="9175750" cy="68818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8" name="Содержимое 3" descr="0001-001-Skazka-Repka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0638" y="0"/>
            <a:ext cx="916463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2" name="Содержимое 3" descr="7654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2700"/>
            <a:ext cx="9144000" cy="6870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6" name="Содержимое 3" descr="7977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9525" y="0"/>
            <a:ext cx="915352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0" name="Рисунок 4" descr="zaryadka_dlya_detei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/>
            <a:endParaRPr 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1" y="1143000"/>
            <a:ext cx="6019800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Будь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</a:rPr>
              <a:t>здоров!</a:t>
            </a:r>
            <a:endParaRPr lang="ru-RU" sz="9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</a:endParaRPr>
          </a:p>
        </p:txBody>
      </p:sp>
      <p:pic>
        <p:nvPicPr>
          <p:cNvPr id="18437" name="Содержимое 3" descr="19738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4191000"/>
            <a:ext cx="2352675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ril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28600" y="6324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37" fill="hold"/>
                                        <p:tgtEl>
                                          <p:spTgt spid="184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58" name="Содержимое 3" descr="гигиена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850900"/>
            <a:ext cx="9144000" cy="6007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2" name="Содержимое 3" descr="гигиена 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798513"/>
            <a:ext cx="9144000" cy="60594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РАспорядок дня  11_0001конечный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0" y="1524000"/>
            <a:ext cx="9144000" cy="5143500"/>
          </a:xfrm>
        </p:spPr>
      </p:pic>
      <p:pic>
        <p:nvPicPr>
          <p:cNvPr id="5" name="Распорядок дня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иложение2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video>
              <p:cMediaNode>
                <p:cTn id="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158</TotalTime>
  <Words>16</Words>
  <PresentationFormat>On-screen Show (4:3)</PresentationFormat>
  <Paragraphs>1</Paragraphs>
  <Slides>13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Constantia</vt:lpstr>
      <vt:lpstr>Arial</vt:lpstr>
      <vt:lpstr>Calibri</vt:lpstr>
      <vt:lpstr>Wingdings 2</vt:lpstr>
      <vt:lpstr>Поток</vt:lpstr>
      <vt:lpstr>Поток</vt:lpstr>
      <vt:lpstr>Поток</vt:lpstr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Вам, друзья, открыть готовы Мы один секрет простой: Тот, кто хочет быть здоровым, Дружен с чистотой!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Михалыч</dc:creator>
  <cp:lastModifiedBy>nastya.cherepneva</cp:lastModifiedBy>
  <cp:revision>24</cp:revision>
  <dcterms:created xsi:type="dcterms:W3CDTF">2012-04-23T14:35:09Z</dcterms:created>
  <dcterms:modified xsi:type="dcterms:W3CDTF">2013-07-05T11:17:59Z</dcterms:modified>
</cp:coreProperties>
</file>