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46B13-EB5E-446D-8863-77ABCEDAB10B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B8DD2-FAF4-408C-A127-01F5CA6B9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FEC84-CC5F-4EA7-9D19-B30DFC27FDDB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E1116-1ECA-4073-9EEC-44A525359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17C97-8A2E-4BBB-9653-BA06286503AC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DAB98-A214-4FC3-839F-495893592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2F12F-DEE2-4A67-B509-BA2E3982ADA2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9761-A8A6-41AC-AD4B-FA78A76E1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BC21-63C9-4634-AFF4-61414D785CBC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B6FCE-3787-4663-9268-8A2D18EE9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28A0F-A1A2-421C-A9AF-9778194F66F9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E9C8B-274E-41B8-8497-56BB6C368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15238-1F24-4424-AD2A-9698974D0F38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2A1FB-F4E4-4FCB-8284-FFBD4AC4A8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49E62-75A5-4CF9-9D85-7F8477AF3746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404BA-CEAF-4A44-BE9D-62AC86B7E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C17D9-9EE9-4D8C-8A7B-8EF1782380A2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9BD05-C6BA-43AF-ADC8-9794767116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0E87C-8EFA-40A3-9CEB-BA2A2718EAB8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CF440-FC61-4C0E-8882-462A7CCF0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98E16-B3F4-4DCE-A928-8B91F0080A1C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4B045-8D7F-4E1B-9FFE-A18AF2901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7C9AAA-9F7B-4EE0-B484-83BC80D7C4E1}" type="datetimeFigureOut">
              <a:rPr lang="ru-RU"/>
              <a:pPr>
                <a:defRPr/>
              </a:pPr>
              <a:t>08.07.2013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C12C29-1DEE-42E1-98BA-B98DF9816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Диагональная полоса 14"/>
          <p:cNvSpPr/>
          <p:nvPr/>
        </p:nvSpPr>
        <p:spPr>
          <a:xfrm rot="2014262">
            <a:off x="406400" y="3727450"/>
            <a:ext cx="9361488" cy="6261100"/>
          </a:xfrm>
          <a:prstGeom prst="diagStripe">
            <a:avLst>
              <a:gd name="adj" fmla="val 29089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F:\Алена\для фотошопа\рамки и клипарт\ФОНЫ\foni_chkolnikam\школьные фоны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88913"/>
            <a:ext cx="6696075" cy="459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F:\Алена\для школы\ТЕХНОЛОГИЯ\2011-09-10\девочк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2565400"/>
            <a:ext cx="2230438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F:\Алена\для школы\ТЕХНОЛОГИЯ\2011-09-10\мальчик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227388"/>
            <a:ext cx="1884362" cy="363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835150" y="1268413"/>
            <a:ext cx="30972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alibri" pitchFamily="34" charset="0"/>
              </a:rPr>
              <a:t>ма-льчик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835150" y="1916113"/>
            <a:ext cx="30972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alibri" pitchFamily="34" charset="0"/>
              </a:rPr>
              <a:t>стро-йка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51050" y="2636838"/>
            <a:ext cx="2305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Calibri" pitchFamily="34" charset="0"/>
              </a:rPr>
              <a:t>хо-ккей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0" y="1268413"/>
            <a:ext cx="2663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маль-чик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0" y="1916113"/>
            <a:ext cx="25209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строй-ка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43438" y="2636838"/>
            <a:ext cx="2305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хок-кей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Arial</vt:lpstr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Alexey</dc:creator>
  <cp:lastModifiedBy>nastya.cherepneva</cp:lastModifiedBy>
  <cp:revision>4</cp:revision>
  <dcterms:created xsi:type="dcterms:W3CDTF">2012-10-17T16:53:48Z</dcterms:created>
  <dcterms:modified xsi:type="dcterms:W3CDTF">2013-07-08T10:31:20Z</dcterms:modified>
</cp:coreProperties>
</file>