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20E76B-51D8-4E5C-AF29-DCD882173973}" type="datetimeFigureOut">
              <a:rPr lang="ru-RU" smtClean="0"/>
              <a:pPr/>
              <a:t>16.11.2012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0D8541-5CC5-490D-82DB-D0E00E38771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851648" cy="5214974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Второстепенные члены предложения. Роль второстепенных членов предложения. Дополнение.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Обои для рабочего стола: Осенние крас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02311">
            <a:off x="5456864" y="478045"/>
            <a:ext cx="2857500" cy="2381250"/>
          </a:xfrm>
          <a:prstGeom prst="rect">
            <a:avLst/>
          </a:prstGeom>
          <a:noFill/>
        </p:spPr>
      </p:pic>
      <p:pic>
        <p:nvPicPr>
          <p:cNvPr id="12292" name="Picture 4" descr="Обои для рабочего стола: Багрец и золот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63005">
            <a:off x="481477" y="529650"/>
            <a:ext cx="2857500" cy="2143125"/>
          </a:xfrm>
          <a:prstGeom prst="rect">
            <a:avLst/>
          </a:prstGeom>
          <a:noFill/>
        </p:spPr>
      </p:pic>
      <p:pic>
        <p:nvPicPr>
          <p:cNvPr id="12294" name="Picture 6" descr="Обои для рабочего стола: Осенний лес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428736"/>
            <a:ext cx="2857500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Осенью птицы улетают на юг.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этого предложения возьмите наречие, являющееся в предложении обстоятельством времени, употребив его как существительное в именительном падеже единственного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Осенний морозец разрумянил щеки.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Возьмите сказуемое, употребив его без приставки в настоящем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времени.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Кисти винограда свисают до земли.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Возьмите слово, обозначающее подлежащее, употребите его в качестве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Рябины украшают наши леса.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Возьмите существительное в роли подлежащего, сделайте его дополнением, употребив его в родительном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падеже.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pPr algn="ctr"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Осень румянит кисти рябины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Подчеркните второстепенные члены предложения.</a:t>
            </a:r>
            <a:endParaRPr lang="ru-RU" dirty="0"/>
          </a:p>
        </p:txBody>
      </p:sp>
      <p:pic>
        <p:nvPicPr>
          <p:cNvPr id="2050" name="Picture 2" descr="Рябина обыкновенна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071678"/>
            <a:ext cx="4381500" cy="3286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Вставьте пропущенные буквы, выделите орфограммы, расставьте знаки препинания. Из первого предложения выпишите все словосочетания, указав в них главные слова.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/>
              <a:t>     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..крытое окно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..звучно вл..тел и опустился на мои бумаги кленовый лист. Он был похож.. на л..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донь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 широко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ставле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ыми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пальцами. Словно чья(то) рука пот..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нуласъ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к столу и закрыла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написа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ые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строчки. Я закрыл свою тетрадь заложив на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недописа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..ой странице первый осенний лист и вышел в сад. В саду было (по)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осенн...му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тихо и пусто как в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заколоче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доме.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r>
              <a:rPr lang="ru-RU" dirty="0" smtClean="0"/>
              <a:t>Дни поздней осени бранят обыкновенно, </a:t>
            </a:r>
            <a:br>
              <a:rPr lang="ru-RU" dirty="0" smtClean="0"/>
            </a:br>
            <a:r>
              <a:rPr lang="ru-RU" dirty="0" smtClean="0"/>
              <a:t>Но мне она мила, читатель дорогой, </a:t>
            </a:r>
            <a:br>
              <a:rPr lang="ru-RU" dirty="0" smtClean="0"/>
            </a:br>
            <a:r>
              <a:rPr lang="ru-RU" dirty="0" smtClean="0"/>
              <a:t>Красою тихою, блистающей смиренно… </a:t>
            </a:r>
            <a:br>
              <a:rPr lang="ru-RU" dirty="0" smtClean="0"/>
            </a:br>
            <a:r>
              <a:rPr lang="ru-RU" dirty="0" smtClean="0"/>
              <a:t>Унылая пора! Очей очарованье! </a:t>
            </a:r>
            <a:br>
              <a:rPr lang="ru-RU" dirty="0" smtClean="0"/>
            </a:br>
            <a:r>
              <a:rPr lang="ru-RU" dirty="0" smtClean="0"/>
              <a:t>Приятна мне твоя прощальная краса – </a:t>
            </a:r>
            <a:br>
              <a:rPr lang="ru-RU" dirty="0" smtClean="0"/>
            </a:br>
            <a:r>
              <a:rPr lang="ru-RU" dirty="0" smtClean="0"/>
              <a:t>Люблю я пышное природы увяданье, </a:t>
            </a:r>
            <a:br>
              <a:rPr lang="ru-RU" dirty="0" smtClean="0"/>
            </a:br>
            <a:r>
              <a:rPr lang="ru-RU" dirty="0" smtClean="0"/>
              <a:t>В багрец и золото одетые леса…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(«Осень»)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растительность, тропа, лес, деревь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3929066"/>
            <a:ext cx="4191010" cy="23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Уж небо осенью дышало,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Уж реже солнышко блистало,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Короче становился день,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Лесов таинственная сень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печальным шумом обнажалась,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Ложился на поля туман,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Гусей крикливых караван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Тянулся к югу: приближалась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Довольно скучная пора,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Стоял ноябрь у двора.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(«Евгений Онегин»)</a:t>
            </a:r>
          </a:p>
          <a:p>
            <a:endParaRPr lang="ru-RU" dirty="0"/>
          </a:p>
        </p:txBody>
      </p:sp>
      <p:pic>
        <p:nvPicPr>
          <p:cNvPr id="2" name="Picture 2" descr="лес, тропинка, дорога, деревья, осень, Тума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28216">
            <a:off x="5643570" y="1643050"/>
            <a:ext cx="2762250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Не всегда нас радует осенняя погода, но как сказал наш современник:</a:t>
            </a:r>
          </a:p>
          <a:p>
            <a:pPr>
              <a:buNone/>
            </a:pPr>
            <a:r>
              <a:rPr lang="ru-RU" dirty="0" smtClean="0"/>
              <a:t>    У природы нет плохой погоды, </a:t>
            </a:r>
            <a:br>
              <a:rPr lang="ru-RU" dirty="0" smtClean="0"/>
            </a:br>
            <a:r>
              <a:rPr lang="ru-RU" dirty="0" smtClean="0"/>
              <a:t>Каждая погода - благодать, </a:t>
            </a:r>
            <a:br>
              <a:rPr lang="ru-RU" dirty="0" smtClean="0"/>
            </a:br>
            <a:r>
              <a:rPr lang="ru-RU" dirty="0" smtClean="0"/>
              <a:t>Дождь ли, снег - любое время года </a:t>
            </a:r>
            <a:br>
              <a:rPr lang="ru-RU" dirty="0" smtClean="0"/>
            </a:br>
            <a:r>
              <a:rPr lang="ru-RU" dirty="0" smtClean="0"/>
              <a:t>Надо благодарно принимать. </a:t>
            </a:r>
            <a:endParaRPr lang="ru-RU" dirty="0"/>
          </a:p>
        </p:txBody>
      </p:sp>
      <p:pic>
        <p:nvPicPr>
          <p:cNvPr id="9218" name="Picture 2" descr="солнечный лес, листва, дорож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36488">
            <a:off x="1000100" y="3857628"/>
            <a:ext cx="3357586" cy="2695564"/>
          </a:xfrm>
          <a:prstGeom prst="rect">
            <a:avLst/>
          </a:prstGeom>
          <a:noFill/>
        </p:spPr>
      </p:pic>
      <p:pic>
        <p:nvPicPr>
          <p:cNvPr id="5" name="Рисунок 4" descr="http://www.o-prirode.com/_ph/51/299314208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739844">
            <a:off x="5270343" y="3442525"/>
            <a:ext cx="3378200" cy="280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Мелькает желтый лист на зелени дерев, 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Работы кончил серп на нивах золотых, 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покраснел уже вдали ковёр лугов, 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зрелые плоды висят в садах тенистых.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Цветы осени картин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20667527">
            <a:off x="1034917" y="3527599"/>
            <a:ext cx="3309944" cy="253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Осень в Москве фото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66937">
            <a:off x="4339413" y="3845832"/>
            <a:ext cx="3898907" cy="2710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ru-RU" dirty="0" smtClean="0"/>
              <a:t>желтый лист, </a:t>
            </a:r>
          </a:p>
          <a:p>
            <a:r>
              <a:rPr lang="ru-RU" dirty="0" smtClean="0"/>
              <a:t>на зелени дерев, </a:t>
            </a:r>
          </a:p>
          <a:p>
            <a:r>
              <a:rPr lang="ru-RU" dirty="0" smtClean="0"/>
              <a:t>работы кончил,</a:t>
            </a:r>
          </a:p>
          <a:p>
            <a:r>
              <a:rPr lang="ru-RU" dirty="0" smtClean="0"/>
              <a:t> на нивах золотых, </a:t>
            </a:r>
          </a:p>
          <a:p>
            <a:r>
              <a:rPr lang="ru-RU" dirty="0" smtClean="0"/>
              <a:t>покраснел вдали, </a:t>
            </a:r>
          </a:p>
          <a:p>
            <a:r>
              <a:rPr lang="ru-RU" dirty="0" smtClean="0"/>
              <a:t>покраснел уже, </a:t>
            </a:r>
          </a:p>
          <a:p>
            <a:r>
              <a:rPr lang="ru-RU" dirty="0" smtClean="0"/>
              <a:t>ковер лугов, </a:t>
            </a:r>
          </a:p>
          <a:p>
            <a:r>
              <a:rPr lang="ru-RU" dirty="0" smtClean="0"/>
              <a:t>зрелые плоды, </a:t>
            </a:r>
          </a:p>
          <a:p>
            <a:r>
              <a:rPr lang="ru-RU" dirty="0" smtClean="0"/>
              <a:t>висят в садах, </a:t>
            </a:r>
          </a:p>
          <a:p>
            <a:r>
              <a:rPr lang="ru-RU" dirty="0" smtClean="0"/>
              <a:t>садах  </a:t>
            </a:r>
            <a:r>
              <a:rPr lang="ru-RU" dirty="0" smtClean="0"/>
              <a:t>тенистых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Фото осень вес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14796">
            <a:off x="3929058" y="714357"/>
            <a:ext cx="2714644" cy="1857388"/>
          </a:xfrm>
          <a:prstGeom prst="rect">
            <a:avLst/>
          </a:prstGeom>
          <a:noFill/>
        </p:spPr>
      </p:pic>
      <p:pic>
        <p:nvPicPr>
          <p:cNvPr id="7172" name="Picture 4" descr="Разноцветные листья осенью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273078">
            <a:off x="3929058" y="4214818"/>
            <a:ext cx="2381250" cy="1781176"/>
          </a:xfrm>
          <a:prstGeom prst="rect">
            <a:avLst/>
          </a:prstGeom>
          <a:noFill/>
        </p:spPr>
      </p:pic>
      <p:pic>
        <p:nvPicPr>
          <p:cNvPr id="7174" name="Picture 6" descr="Береза осенью фот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2714620"/>
            <a:ext cx="2881316" cy="178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Дополнение: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Вопросы косвенных падежей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 безошибочно знаешь уже.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знаешь их, без промедления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Тут же отыщутся дополнения.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Определение: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Признак предмета или явления </a:t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Обозначает определение. </a:t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Чей? и Какой? - ответы просты</a:t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Лишь не хватает волнистой черты.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Обстоятельство: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На вопросы «Где? Когда? </a:t>
            </a:r>
            <a:b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Как? Откуда? И куда?» </a:t>
            </a:r>
            <a:b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Обстоятельство ответ </a:t>
            </a:r>
            <a:b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Даст тебе всегда.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mam.at.ua/_ph/53/1/3134435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643182"/>
            <a:ext cx="1785950" cy="2071702"/>
          </a:xfrm>
          <a:prstGeom prst="rect">
            <a:avLst/>
          </a:prstGeom>
          <a:noFill/>
        </p:spPr>
      </p:pic>
      <p:pic>
        <p:nvPicPr>
          <p:cNvPr id="5" name="Рисунок 4" descr="http://mam.at.ua/_ph/53/1/681291547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286256"/>
            <a:ext cx="207170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Замените согласованные определения несогласованными, и наоборот, несогласованные - согласованными: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Безмолвие леса </a:t>
            </a:r>
            <a:r>
              <a:rPr lang="ru-RU" dirty="0" smtClean="0"/>
              <a:t>-</a:t>
            </a:r>
            <a:endParaRPr lang="ru-RU" dirty="0" smtClean="0"/>
          </a:p>
          <a:p>
            <a:r>
              <a:rPr lang="ru-RU" dirty="0" smtClean="0"/>
              <a:t>листья берёзы </a:t>
            </a:r>
            <a:r>
              <a:rPr lang="ru-RU" dirty="0" smtClean="0"/>
              <a:t>-</a:t>
            </a:r>
            <a:endParaRPr lang="ru-RU" dirty="0" smtClean="0"/>
          </a:p>
          <a:p>
            <a:r>
              <a:rPr lang="ru-RU" dirty="0" smtClean="0"/>
              <a:t>горные вершины </a:t>
            </a:r>
            <a:r>
              <a:rPr lang="ru-RU" dirty="0" smtClean="0"/>
              <a:t>-</a:t>
            </a:r>
            <a:endParaRPr lang="ru-RU" dirty="0" smtClean="0"/>
          </a:p>
          <a:p>
            <a:r>
              <a:rPr lang="ru-RU" dirty="0" smtClean="0"/>
              <a:t>дубовые заросли </a:t>
            </a:r>
            <a:r>
              <a:rPr lang="ru-RU" dirty="0" smtClean="0"/>
              <a:t>-</a:t>
            </a:r>
            <a:endParaRPr lang="ru-RU" dirty="0" smtClean="0"/>
          </a:p>
          <a:p>
            <a:r>
              <a:rPr lang="ru-RU" dirty="0" smtClean="0"/>
              <a:t>осеннее золото </a:t>
            </a:r>
            <a:r>
              <a:rPr lang="ru-RU" dirty="0" smtClean="0"/>
              <a:t>-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лесное безмолвие </a:t>
            </a:r>
          </a:p>
          <a:p>
            <a:r>
              <a:rPr lang="ru-RU" dirty="0" smtClean="0"/>
              <a:t>березовые листья </a:t>
            </a:r>
          </a:p>
          <a:p>
            <a:r>
              <a:rPr lang="ru-RU" dirty="0" smtClean="0"/>
              <a:t>вершины гор </a:t>
            </a:r>
          </a:p>
          <a:p>
            <a:r>
              <a:rPr lang="ru-RU" dirty="0" smtClean="0"/>
              <a:t>заросли </a:t>
            </a:r>
            <a:r>
              <a:rPr lang="ru-RU" dirty="0" smtClean="0"/>
              <a:t>дуба </a:t>
            </a:r>
            <a:endParaRPr lang="ru-RU" dirty="0" smtClean="0"/>
          </a:p>
          <a:p>
            <a:r>
              <a:rPr lang="ru-RU" dirty="0" smtClean="0"/>
              <a:t>з</a:t>
            </a:r>
            <a:r>
              <a:rPr lang="ru-RU" dirty="0" smtClean="0"/>
              <a:t>олото осени</a:t>
            </a:r>
            <a:endParaRPr lang="ru-RU" dirty="0"/>
          </a:p>
        </p:txBody>
      </p:sp>
      <p:pic>
        <p:nvPicPr>
          <p:cNvPr id="8" name="Рисунок 7" descr="http://www.bestwallpapers.net.ru/private/img/osen/mini_osen_last_bw_00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286256"/>
            <a:ext cx="450059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Над плотным стареющим тыном </a:t>
            </a:r>
            <a:br>
              <a:rPr lang="ru-RU" dirty="0" smtClean="0"/>
            </a:br>
            <a:r>
              <a:rPr lang="ru-RU" dirty="0" smtClean="0"/>
              <a:t>Всю ночь – от зари до зари </a:t>
            </a:r>
            <a:br>
              <a:rPr lang="ru-RU" dirty="0" smtClean="0"/>
            </a:br>
            <a:r>
              <a:rPr lang="ru-RU" dirty="0" smtClean="0"/>
              <a:t>Багряные гроздья рябины </a:t>
            </a:r>
            <a:br>
              <a:rPr lang="ru-RU" dirty="0" smtClean="0"/>
            </a:br>
            <a:r>
              <a:rPr lang="ru-RU" dirty="0" smtClean="0"/>
              <a:t>Качаются, как снегири. </a:t>
            </a:r>
            <a:br>
              <a:rPr lang="ru-RU" dirty="0" smtClean="0"/>
            </a:br>
            <a:r>
              <a:rPr lang="ru-RU" dirty="0" smtClean="0"/>
              <a:t>(Б. Костров)</a:t>
            </a:r>
          </a:p>
          <a:p>
            <a:pPr>
              <a:buNone/>
            </a:pPr>
            <a:r>
              <a:rPr lang="ru-RU" dirty="0" smtClean="0"/>
              <a:t>                         Октябрь шагал, </a:t>
            </a:r>
            <a:br>
              <a:rPr lang="ru-RU" dirty="0" smtClean="0"/>
            </a:br>
            <a:r>
              <a:rPr lang="ru-RU" dirty="0" smtClean="0"/>
              <a:t>                     Дожди частили, </a:t>
            </a:r>
            <a:br>
              <a:rPr lang="ru-RU" dirty="0" smtClean="0"/>
            </a:br>
            <a:r>
              <a:rPr lang="ru-RU" dirty="0" smtClean="0"/>
              <a:t>                     и мне представилось с земли, </a:t>
            </a:r>
            <a:br>
              <a:rPr lang="ru-RU" dirty="0" smtClean="0"/>
            </a:br>
            <a:r>
              <a:rPr lang="ru-RU" dirty="0" smtClean="0"/>
              <a:t>                     Что, улетая из России, </a:t>
            </a:r>
            <a:br>
              <a:rPr lang="ru-RU" dirty="0" smtClean="0"/>
            </a:br>
            <a:r>
              <a:rPr lang="ru-RU" dirty="0" smtClean="0"/>
              <a:t>                     Роняют слезы журавли. </a:t>
            </a:r>
            <a:br>
              <a:rPr lang="ru-RU" dirty="0" smtClean="0"/>
            </a:br>
            <a:r>
              <a:rPr lang="ru-RU" dirty="0" smtClean="0"/>
              <a:t>                                                  (А. Богданович)</a:t>
            </a:r>
          </a:p>
          <a:p>
            <a:r>
              <a:rPr lang="ru-RU" dirty="0" smtClean="0"/>
              <a:t>                                Суровой осени печален поздний вид, </a:t>
            </a:r>
            <a:br>
              <a:rPr lang="ru-RU" dirty="0" smtClean="0"/>
            </a:br>
            <a:r>
              <a:rPr lang="ru-RU" dirty="0" smtClean="0"/>
              <a:t>       </a:t>
            </a:r>
            <a:r>
              <a:rPr lang="ru-RU" dirty="0" smtClean="0"/>
              <a:t>                         </a:t>
            </a:r>
            <a:r>
              <a:rPr lang="ru-RU" dirty="0" smtClean="0"/>
              <a:t>Но посреди ночного небосвода </a:t>
            </a:r>
            <a:br>
              <a:rPr lang="ru-RU" dirty="0" smtClean="0"/>
            </a:br>
            <a:r>
              <a:rPr lang="ru-RU" dirty="0" smtClean="0"/>
              <a:t>                                Она горит, твоя звезда, природа. </a:t>
            </a:r>
            <a:br>
              <a:rPr lang="ru-RU" dirty="0" smtClean="0"/>
            </a:br>
            <a:r>
              <a:rPr lang="ru-RU" dirty="0" smtClean="0"/>
              <a:t>                                И вместе с ней душа моя горит. </a:t>
            </a:r>
            <a:br>
              <a:rPr lang="ru-RU" dirty="0" smtClean="0"/>
            </a:br>
            <a:r>
              <a:rPr lang="ru-RU" dirty="0" smtClean="0"/>
              <a:t>                                                            (Н. Заболоцкий)</a:t>
            </a:r>
          </a:p>
          <a:p>
            <a:endParaRPr lang="ru-RU" dirty="0"/>
          </a:p>
        </p:txBody>
      </p:sp>
      <p:pic>
        <p:nvPicPr>
          <p:cNvPr id="4" name="Рисунок 3" descr="http://mam.at.ua/_ph/53/1/424666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21223167">
            <a:off x="785786" y="4357694"/>
            <a:ext cx="1857388" cy="1619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Обои для рабочего стола: Зрелая рябин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02398">
            <a:off x="5857884" y="857232"/>
            <a:ext cx="2571748" cy="197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265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Второстепенные члены предложения. Роль второстепенных членов предложения. Дополнение.</vt:lpstr>
      <vt:lpstr>Слайд 2</vt:lpstr>
      <vt:lpstr>Слайд 3</vt:lpstr>
      <vt:lpstr>Слайд 4</vt:lpstr>
      <vt:lpstr>Слайд 5</vt:lpstr>
      <vt:lpstr>Слайд 6</vt:lpstr>
      <vt:lpstr>Слайд 7</vt:lpstr>
      <vt:lpstr>Замените согласованные определения несогласованными, и наоборот, несогласованные - согласованными:</vt:lpstr>
      <vt:lpstr>Слайд 9</vt:lpstr>
      <vt:lpstr>Слайд 10</vt:lpstr>
      <vt:lpstr>Слайд 11</vt:lpstr>
      <vt:lpstr>Вставьте пропущенные буквы, выделите орфограммы, расставьте знаки препинания. Из первого предложения выпишите все словосочетания, указав в них главные слова.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Второстепенные члены предложения. Роль второстепенных членов предложения. Дополнение.</dc:title>
  <dc:creator>Home</dc:creator>
  <cp:lastModifiedBy>Home</cp:lastModifiedBy>
  <cp:revision>9</cp:revision>
  <dcterms:created xsi:type="dcterms:W3CDTF">2012-11-16T14:55:54Z</dcterms:created>
  <dcterms:modified xsi:type="dcterms:W3CDTF">2012-11-16T17:35:48Z</dcterms:modified>
</cp:coreProperties>
</file>