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83" r:id="rId2"/>
    <p:sldId id="279" r:id="rId3"/>
    <p:sldId id="280" r:id="rId4"/>
    <p:sldId id="266" r:id="rId5"/>
    <p:sldId id="271" r:id="rId6"/>
    <p:sldId id="278" r:id="rId7"/>
    <p:sldId id="284" r:id="rId8"/>
    <p:sldId id="285" r:id="rId9"/>
    <p:sldId id="281" r:id="rId10"/>
    <p:sldId id="286" r:id="rId11"/>
    <p:sldId id="258" r:id="rId12"/>
    <p:sldId id="28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6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20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9233AD-56DD-45DC-97FA-9665C09947F7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2EB287-C420-4E1C-8BDF-5A070D2F4AF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62140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2EB287-C420-4E1C-8BDF-5A070D2F4AF4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391B7-A0FA-4D1E-9BEA-BCCF462E31F8}" type="datetimeFigureOut">
              <a:rPr lang="ru-RU" smtClean="0"/>
              <a:pPr/>
              <a:t>16.01.2013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71A5B2-08AE-4040-8E71-EA437B4B75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717675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43870415_1242473036_af810832f169e92ec573e72213555ad4"/>
          <p:cNvPicPr>
            <a:picLocks noChangeAspect="1" noChangeArrowheads="1"/>
          </p:cNvPicPr>
          <p:nvPr/>
        </p:nvPicPr>
        <p:blipFill>
          <a:blip r:embed="rId3"/>
          <a:srcRect l="22746" t="7910" b="19774"/>
          <a:stretch>
            <a:fillRect/>
          </a:stretch>
        </p:blipFill>
        <p:spPr bwMode="auto">
          <a:xfrm>
            <a:off x="1928794" y="2500306"/>
            <a:ext cx="521497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1357290" y="928670"/>
            <a:ext cx="6715172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Дружной и хорошей работы!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68940"/>
          </a:xfrm>
        </p:spPr>
        <p:txBody>
          <a:bodyPr>
            <a:normAutofit/>
          </a:bodyPr>
          <a:lstStyle/>
          <a:p>
            <a:r>
              <a:rPr lang="ru-RU" dirty="0" smtClean="0"/>
              <a:t>УЗ: </a:t>
            </a:r>
            <a:r>
              <a:rPr lang="ru-RU" b="1" i="1" dirty="0" smtClean="0"/>
              <a:t>Как проверить безударную гласную не в корне слова.</a:t>
            </a:r>
            <a:endParaRPr lang="ru-RU" b="1" i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схема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357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1717675"/>
            <a:ext cx="4572000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 descr="43870415_1242473036_af810832f169e92ec573e72213555ad4"/>
          <p:cNvPicPr>
            <a:picLocks noChangeAspect="1" noChangeArrowheads="1"/>
          </p:cNvPicPr>
          <p:nvPr/>
        </p:nvPicPr>
        <p:blipFill>
          <a:blip r:embed="rId3"/>
          <a:srcRect l="22746" t="7910" b="19774"/>
          <a:stretch>
            <a:fillRect/>
          </a:stretch>
        </p:blipFill>
        <p:spPr bwMode="auto">
          <a:xfrm>
            <a:off x="1928794" y="2500306"/>
            <a:ext cx="5214974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Овал 3"/>
          <p:cNvSpPr/>
          <p:nvPr/>
        </p:nvSpPr>
        <p:spPr>
          <a:xfrm>
            <a:off x="1357290" y="928670"/>
            <a:ext cx="6715172" cy="17145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i="1" dirty="0" smtClean="0"/>
              <a:t>Спасибо за урок!</a:t>
            </a:r>
            <a:endParaRPr lang="ru-RU" sz="4800" b="1" i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0"/>
            <a:ext cx="7772400" cy="4286279"/>
          </a:xfrm>
        </p:spPr>
        <p:txBody>
          <a:bodyPr>
            <a:noAutofit/>
          </a:bodyPr>
          <a:lstStyle/>
          <a:p>
            <a:r>
              <a:rPr lang="ru-RU" sz="6000" b="1" i="1" dirty="0" smtClean="0"/>
              <a:t>[</a:t>
            </a:r>
            <a:r>
              <a:rPr lang="ru-RU" sz="6000" b="1" i="1" dirty="0" err="1" smtClean="0"/>
              <a:t>дразды</a:t>
            </a:r>
            <a:r>
              <a:rPr lang="ru-RU" sz="6000" b="1" i="1" dirty="0" smtClean="0"/>
              <a:t>] </a:t>
            </a:r>
            <a:br>
              <a:rPr lang="ru-RU" sz="6000" b="1" i="1" dirty="0" smtClean="0"/>
            </a:br>
            <a:r>
              <a:rPr lang="ru-RU" sz="6000" b="1" i="1" dirty="0" smtClean="0"/>
              <a:t>[сланы]</a:t>
            </a:r>
            <a:br>
              <a:rPr lang="ru-RU" sz="6000" b="1" i="1" dirty="0" smtClean="0"/>
            </a:br>
            <a:r>
              <a:rPr lang="ru-RU" sz="6000" b="1" i="1" dirty="0" smtClean="0"/>
              <a:t>[ </a:t>
            </a:r>
            <a:r>
              <a:rPr lang="ru-RU" sz="6000" b="1" i="1" dirty="0" err="1" smtClean="0"/>
              <a:t>сквар’эц</a:t>
            </a:r>
            <a:r>
              <a:rPr lang="ru-RU" sz="6000" b="1" i="1" dirty="0" smtClean="0"/>
              <a:t>]</a:t>
            </a:r>
            <a:endParaRPr lang="ru-RU" sz="6000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85860"/>
            <a:ext cx="7772400" cy="3643337"/>
          </a:xfrm>
        </p:spPr>
        <p:txBody>
          <a:bodyPr>
            <a:noAutofit/>
          </a:bodyPr>
          <a:lstStyle/>
          <a:p>
            <a:pPr algn="l"/>
            <a:r>
              <a:rPr lang="ru-RU" sz="6600" b="1" i="1" dirty="0" smtClean="0"/>
              <a:t>Др</a:t>
            </a:r>
            <a:r>
              <a:rPr lang="ru-RU" sz="6600" b="1" i="1" u="sng" dirty="0" smtClean="0">
                <a:solidFill>
                  <a:srgbClr val="FF0000"/>
                </a:solidFill>
              </a:rPr>
              <a:t>о</a:t>
            </a:r>
            <a:r>
              <a:rPr lang="ru-RU" sz="6600" b="1" i="1" dirty="0" smtClean="0"/>
              <a:t>зды – др</a:t>
            </a:r>
            <a:r>
              <a:rPr lang="ru-RU" sz="6600" b="1" i="1" dirty="0" smtClean="0">
                <a:solidFill>
                  <a:srgbClr val="FF0000"/>
                </a:solidFill>
              </a:rPr>
              <a:t>о</a:t>
            </a:r>
            <a:r>
              <a:rPr lang="ru-RU" sz="6600" b="1" i="1" dirty="0" smtClean="0"/>
              <a:t>зд</a:t>
            </a:r>
            <a:br>
              <a:rPr lang="ru-RU" sz="6600" b="1" i="1" dirty="0" smtClean="0"/>
            </a:br>
            <a:r>
              <a:rPr lang="ru-RU" sz="6600" b="1" i="1" dirty="0" smtClean="0"/>
              <a:t>Сл</a:t>
            </a:r>
            <a:r>
              <a:rPr lang="ru-RU" sz="6600" b="1" i="1" u="sng" dirty="0" smtClean="0">
                <a:solidFill>
                  <a:srgbClr val="FF0000"/>
                </a:solidFill>
              </a:rPr>
              <a:t>о</a:t>
            </a:r>
            <a:r>
              <a:rPr lang="ru-RU" sz="6600" b="1" i="1" dirty="0" smtClean="0"/>
              <a:t>ны – сл</a:t>
            </a:r>
            <a:r>
              <a:rPr lang="ru-RU" sz="6600" b="1" i="1" dirty="0" smtClean="0">
                <a:solidFill>
                  <a:srgbClr val="FF0000"/>
                </a:solidFill>
              </a:rPr>
              <a:t>о</a:t>
            </a:r>
            <a:r>
              <a:rPr lang="ru-RU" sz="6600" b="1" i="1" dirty="0" smtClean="0"/>
              <a:t>н</a:t>
            </a:r>
            <a:br>
              <a:rPr lang="ru-RU" sz="6600" b="1" i="1" dirty="0" smtClean="0"/>
            </a:br>
            <a:r>
              <a:rPr lang="ru-RU" sz="6600" b="1" i="1" dirty="0" smtClean="0"/>
              <a:t>Скв</a:t>
            </a:r>
            <a:r>
              <a:rPr lang="ru-RU" sz="6600" b="1" i="1" u="sng" dirty="0" smtClean="0">
                <a:solidFill>
                  <a:srgbClr val="FF0000"/>
                </a:solidFill>
              </a:rPr>
              <a:t>о</a:t>
            </a:r>
            <a:r>
              <a:rPr lang="ru-RU" sz="6600" b="1" i="1" dirty="0" smtClean="0"/>
              <a:t>рец - скв</a:t>
            </a:r>
            <a:r>
              <a:rPr lang="ru-RU" sz="6600" b="1" i="1" dirty="0" smtClean="0">
                <a:solidFill>
                  <a:srgbClr val="FF0000"/>
                </a:solidFill>
              </a:rPr>
              <a:t>о</a:t>
            </a:r>
            <a:r>
              <a:rPr lang="ru-RU" sz="6600" b="1" i="1" dirty="0" smtClean="0"/>
              <a:t>рушка</a:t>
            </a:r>
            <a:endParaRPr lang="ru-RU" sz="6600" b="1" i="1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83362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«Дрожит, как осиновый лист».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6297634"/>
          </a:xfrm>
        </p:spPr>
        <p:txBody>
          <a:bodyPr>
            <a:normAutofit/>
          </a:bodyPr>
          <a:lstStyle/>
          <a:p>
            <a:r>
              <a:rPr lang="ru-RU" sz="4800" b="1" i="1" dirty="0" smtClean="0"/>
              <a:t>Лень- </a:t>
            </a:r>
            <a:r>
              <a:rPr lang="ru-RU" sz="4800" b="1" i="1" dirty="0" err="1" smtClean="0"/>
              <a:t>ленейка</a:t>
            </a:r>
            <a:r>
              <a:rPr lang="ru-RU" sz="4800" b="1" i="1" dirty="0" smtClean="0"/>
              <a:t>   </a:t>
            </a:r>
            <a:br>
              <a:rPr lang="ru-RU" sz="4800" b="1" i="1" dirty="0" smtClean="0"/>
            </a:br>
            <a:r>
              <a:rPr lang="ru-RU" sz="4800" b="1" i="1" dirty="0" smtClean="0"/>
              <a:t> мост-  </a:t>
            </a:r>
            <a:r>
              <a:rPr lang="ru-RU" sz="4800" b="1" i="1" dirty="0" err="1" smtClean="0"/>
              <a:t>мостерить</a:t>
            </a:r>
            <a:endParaRPr lang="ru-RU" sz="48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7634"/>
          </a:xfrm>
        </p:spPr>
        <p:txBody>
          <a:bodyPr>
            <a:noAutofit/>
          </a:bodyPr>
          <a:lstStyle/>
          <a:p>
            <a:pPr algn="l"/>
            <a:r>
              <a:rPr lang="ru-RU" sz="6000" dirty="0" smtClean="0"/>
              <a:t>а)</a:t>
            </a:r>
            <a:r>
              <a:rPr lang="ru-RU" sz="6000" b="1" i="1" dirty="0" smtClean="0"/>
              <a:t> весельчак, весёлый, радостный, веселье, весло;</a:t>
            </a:r>
            <a:r>
              <a:rPr lang="ru-RU" sz="6000" dirty="0" smtClean="0"/>
              <a:t/>
            </a:r>
            <a:br>
              <a:rPr lang="ru-RU" sz="6000" dirty="0" smtClean="0"/>
            </a:br>
            <a:r>
              <a:rPr lang="ru-RU" sz="6000" b="1" i="1" dirty="0" smtClean="0"/>
              <a:t>б)овраг, вражеский, враждовать, противник.</a:t>
            </a:r>
            <a:r>
              <a:rPr lang="ru-RU" sz="6000" dirty="0" smtClean="0"/>
              <a:t/>
            </a:r>
            <a:br>
              <a:rPr lang="ru-RU" sz="6000" dirty="0" smtClean="0"/>
            </a:br>
            <a:endParaRPr lang="ru-RU" sz="6000" dirty="0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>
            <a:normAutofit/>
          </a:bodyPr>
          <a:lstStyle/>
          <a:p>
            <a:pPr algn="l"/>
            <a:r>
              <a:rPr lang="ru-RU" sz="6000" b="1" i="1" dirty="0" smtClean="0"/>
              <a:t>[по </a:t>
            </a:r>
            <a:r>
              <a:rPr lang="ru-RU" sz="6000" b="1" i="1" dirty="0" err="1" smtClean="0"/>
              <a:t>тропк’и</a:t>
            </a:r>
            <a:r>
              <a:rPr lang="ru-RU" sz="6000" b="1" i="1" dirty="0" smtClean="0"/>
              <a:t> </a:t>
            </a:r>
            <a:r>
              <a:rPr lang="ru-RU" sz="6000" b="1" i="1" dirty="0" smtClean="0"/>
              <a:t> </a:t>
            </a:r>
            <a:r>
              <a:rPr lang="ru-RU" sz="6000" b="1" i="1" dirty="0" err="1" smtClean="0"/>
              <a:t>б’ижал</a:t>
            </a:r>
            <a:r>
              <a:rPr lang="ru-RU" sz="6000" b="1" i="1" dirty="0" smtClean="0"/>
              <a:t> </a:t>
            </a:r>
            <a:r>
              <a:rPr lang="ru-RU" sz="6000" b="1" i="1" dirty="0" err="1" smtClean="0"/>
              <a:t>мал’ин’к’ий</a:t>
            </a:r>
            <a:r>
              <a:rPr lang="ru-RU" sz="6000" b="1" i="1" dirty="0" smtClean="0"/>
              <a:t>’ </a:t>
            </a:r>
            <a:r>
              <a:rPr lang="ru-RU" sz="6000" b="1" i="1" dirty="0" err="1" smtClean="0"/>
              <a:t>валч’онак</a:t>
            </a:r>
            <a:r>
              <a:rPr lang="ru-RU" sz="6000" b="1" i="1" dirty="0" smtClean="0"/>
              <a:t>]</a:t>
            </a:r>
            <a:endParaRPr lang="ru-RU" sz="6000" b="1" i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69006"/>
          </a:xfrm>
        </p:spPr>
        <p:txBody>
          <a:bodyPr>
            <a:normAutofit/>
          </a:bodyPr>
          <a:lstStyle/>
          <a:p>
            <a:pPr algn="l"/>
            <a:r>
              <a:rPr lang="ru-RU" b="1" i="1" dirty="0" smtClean="0"/>
              <a:t> </a:t>
            </a:r>
            <a:r>
              <a:rPr lang="ru-RU" b="1" i="1" dirty="0" err="1" smtClean="0"/>
              <a:t>волчон.к</a:t>
            </a:r>
            <a:r>
              <a:rPr lang="ru-RU" b="1" i="1" dirty="0" smtClean="0"/>
              <a:t>- волк           по </a:t>
            </a:r>
            <a:r>
              <a:rPr lang="ru-RU" b="1" i="1" dirty="0" err="1" smtClean="0"/>
              <a:t>тропк_</a:t>
            </a:r>
            <a:r>
              <a:rPr lang="ru-RU" b="1" i="1" dirty="0" smtClean="0"/>
              <a:t>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smtClean="0"/>
              <a:t>бежал </a:t>
            </a:r>
            <a:r>
              <a:rPr lang="ru-RU" b="1" i="1" dirty="0" smtClean="0"/>
              <a:t>– бег                 </a:t>
            </a:r>
            <a:r>
              <a:rPr lang="ru-RU" b="1" i="1" dirty="0" err="1" smtClean="0"/>
              <a:t>волч</a:t>
            </a:r>
            <a:r>
              <a:rPr lang="ru-RU" b="1" i="1" dirty="0" err="1" smtClean="0"/>
              <a:t>о</a:t>
            </a:r>
            <a:r>
              <a:rPr lang="ru-RU" b="1" i="1" dirty="0" err="1" smtClean="0"/>
              <a:t>н.к</a:t>
            </a:r>
            <a:r>
              <a:rPr lang="ru-RU" b="1" i="1" dirty="0" smtClean="0"/>
              <a:t>                     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i="1" dirty="0" err="1" smtClean="0"/>
              <a:t>мал.ньк.й</a:t>
            </a:r>
            <a:r>
              <a:rPr lang="ru-RU" b="1" i="1" dirty="0" smtClean="0"/>
              <a:t> – мал         </a:t>
            </a:r>
            <a:r>
              <a:rPr lang="ru-RU" b="1" i="1" dirty="0" err="1" smtClean="0"/>
              <a:t>мал.ньк.й</a:t>
            </a:r>
            <a:r>
              <a:rPr lang="ru-RU" b="1" i="1" dirty="0" smtClean="0"/>
              <a:t>   </a:t>
            </a:r>
            <a:r>
              <a:rPr lang="ru-RU" dirty="0" smtClean="0"/>
              <a:t>                                 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25998"/>
          </a:xfrm>
        </p:spPr>
        <p:txBody>
          <a:bodyPr>
            <a:normAutofit/>
          </a:bodyPr>
          <a:lstStyle/>
          <a:p>
            <a:r>
              <a:rPr lang="ru-RU" b="1" i="1" dirty="0" smtClean="0"/>
              <a:t>На тропинк</a:t>
            </a:r>
            <a:r>
              <a:rPr lang="ru-RU" b="1" i="1" dirty="0" smtClean="0">
                <a:solidFill>
                  <a:srgbClr val="FF0000"/>
                </a:solidFill>
              </a:rPr>
              <a:t>е</a:t>
            </a:r>
            <a:r>
              <a:rPr lang="ru-RU" b="1" i="1" dirty="0" smtClean="0"/>
              <a:t> сидела большая собака.</a:t>
            </a:r>
            <a:br>
              <a:rPr lang="ru-RU" b="1" i="1" dirty="0" smtClean="0"/>
            </a:br>
            <a:r>
              <a:rPr lang="ru-RU" b="1" i="1" dirty="0" smtClean="0"/>
              <a:t>Нигде не было видно тропинк</a:t>
            </a:r>
            <a:r>
              <a:rPr lang="ru-RU" b="1" i="1" dirty="0" smtClean="0">
                <a:solidFill>
                  <a:srgbClr val="FF0000"/>
                </a:solidFill>
              </a:rPr>
              <a:t>и</a:t>
            </a:r>
            <a:r>
              <a:rPr lang="ru-RU" b="1" i="1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500</TotalTime>
  <Words>68</Words>
  <Application>Microsoft Office PowerPoint</Application>
  <PresentationFormat>Экран (4:3)</PresentationFormat>
  <Paragraphs>12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[дразды]  [сланы] [ сквар’эц]</vt:lpstr>
      <vt:lpstr>Дрозды – дрозд Слоны – слон Скворец - скворушка</vt:lpstr>
      <vt:lpstr>«Дрожит, как осиновый лист». </vt:lpstr>
      <vt:lpstr>Лень- ленейка     мост-  мостерить</vt:lpstr>
      <vt:lpstr>а) весельчак, весёлый, радостный, веселье, весло; б)овраг, вражеский, враждовать, противник. </vt:lpstr>
      <vt:lpstr>[по тропк’и  б’ижал мал’ин’к’ий’ валч’онак]</vt:lpstr>
      <vt:lpstr> волчон.к- волк           по тропк_  бежал – бег                 волчон.к                        мал.ньк.й – мал         мал.ньк.й                                        </vt:lpstr>
      <vt:lpstr>На тропинке сидела большая собака. Нигде не было видно тропинки. </vt:lpstr>
      <vt:lpstr>УЗ: Как проверить безударную гласную не в корне слова.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 Windows</dc:creator>
  <cp:lastModifiedBy>Admin</cp:lastModifiedBy>
  <cp:revision>33</cp:revision>
  <dcterms:created xsi:type="dcterms:W3CDTF">2011-04-06T14:13:18Z</dcterms:created>
  <dcterms:modified xsi:type="dcterms:W3CDTF">2013-01-16T09:26:28Z</dcterms:modified>
</cp:coreProperties>
</file>