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2074A4D-1A36-4F69-BD3F-151DCFBB56AA}" type="datetimeFigureOut">
              <a:rPr lang="ru-RU" smtClean="0"/>
              <a:t>13.09.2010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5089F29-B9E6-415D-B149-9EBE65FDB2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4A4D-1A36-4F69-BD3F-151DCFBB56AA}" type="datetimeFigureOut">
              <a:rPr lang="ru-RU" smtClean="0"/>
              <a:t>13.09.2010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9F29-B9E6-415D-B149-9EBE65FDB2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4A4D-1A36-4F69-BD3F-151DCFBB56AA}" type="datetimeFigureOut">
              <a:rPr lang="ru-RU" smtClean="0"/>
              <a:t>13.09.2010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9F29-B9E6-415D-B149-9EBE65FDB2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2074A4D-1A36-4F69-BD3F-151DCFBB56AA}" type="datetimeFigureOut">
              <a:rPr lang="ru-RU" smtClean="0"/>
              <a:t>13.09.2010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5089F29-B9E6-415D-B149-9EBE65FDB29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2074A4D-1A36-4F69-BD3F-151DCFBB56AA}" type="datetimeFigureOut">
              <a:rPr lang="ru-RU" smtClean="0"/>
              <a:t>13.09.2010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5089F29-B9E6-415D-B149-9EBE65FDB2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4A4D-1A36-4F69-BD3F-151DCFBB56AA}" type="datetimeFigureOut">
              <a:rPr lang="ru-RU" smtClean="0"/>
              <a:t>13.09.2010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9F29-B9E6-415D-B149-9EBE65FDB29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4A4D-1A36-4F69-BD3F-151DCFBB56AA}" type="datetimeFigureOut">
              <a:rPr lang="ru-RU" smtClean="0"/>
              <a:t>13.09.2010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9F29-B9E6-415D-B149-9EBE65FDB29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074A4D-1A36-4F69-BD3F-151DCFBB56AA}" type="datetimeFigureOut">
              <a:rPr lang="ru-RU" smtClean="0"/>
              <a:t>13.09.2010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5089F29-B9E6-415D-B149-9EBE65FDB29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4A4D-1A36-4F69-BD3F-151DCFBB56AA}" type="datetimeFigureOut">
              <a:rPr lang="ru-RU" smtClean="0"/>
              <a:t>13.09.2010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9F29-B9E6-415D-B149-9EBE65FDB2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2074A4D-1A36-4F69-BD3F-151DCFBB56AA}" type="datetimeFigureOut">
              <a:rPr lang="ru-RU" smtClean="0"/>
              <a:t>13.09.2010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5089F29-B9E6-415D-B149-9EBE65FDB29D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074A4D-1A36-4F69-BD3F-151DCFBB56AA}" type="datetimeFigureOut">
              <a:rPr lang="ru-RU" smtClean="0"/>
              <a:t>13.09.2010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5089F29-B9E6-415D-B149-9EBE65FDB29D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2074A4D-1A36-4F69-BD3F-151DCFBB56AA}" type="datetimeFigureOut">
              <a:rPr lang="ru-RU" smtClean="0"/>
              <a:t>13.09.2010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5089F29-B9E6-415D-B149-9EBE65FDB29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APPEARANCE, CLOTHES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Pictures\94b507f162484ee87c0bbf7a2b861c0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916832"/>
            <a:ext cx="6552728" cy="439248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What are they wearing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8914" name="Picture 2" descr="C:\Users\USER\Pictures\normal_muri_temp_b65543c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772816"/>
            <a:ext cx="2912429" cy="4386188"/>
          </a:xfrm>
          <a:prstGeom prst="rect">
            <a:avLst/>
          </a:prstGeom>
          <a:noFill/>
        </p:spPr>
      </p:pic>
      <p:pic>
        <p:nvPicPr>
          <p:cNvPr id="38915" name="Picture 3" descr="C:\Users\USER\Pictures\5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844824"/>
            <a:ext cx="3168352" cy="4431263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Present </a:t>
            </a:r>
            <a:r>
              <a:rPr lang="en-US" dirty="0" smtClean="0"/>
              <a:t>Simple </a:t>
            </a:r>
            <a:r>
              <a:rPr lang="en-US" dirty="0" smtClean="0"/>
              <a:t>           Present 							   Progressive</a:t>
            </a:r>
            <a:br>
              <a:rPr lang="en-US" dirty="0" smtClean="0"/>
            </a:b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+ V/Vs</a:t>
            </a:r>
          </a:p>
          <a:p>
            <a:endParaRPr lang="en-US" dirty="0" smtClean="0"/>
          </a:p>
          <a:p>
            <a:r>
              <a:rPr lang="en-US" dirty="0" smtClean="0"/>
              <a:t>- DON’T/DOESN’T + V</a:t>
            </a:r>
          </a:p>
          <a:p>
            <a:endParaRPr lang="en-US" dirty="0" smtClean="0"/>
          </a:p>
          <a:p>
            <a:r>
              <a:rPr lang="en-US" dirty="0" smtClean="0"/>
              <a:t>? DO…/DOES… V…?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+ AM, IS, ARE + </a:t>
            </a:r>
            <a:r>
              <a:rPr lang="en-US" dirty="0" err="1" smtClean="0"/>
              <a:t>Ving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- AM NOT, ISN’T,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AREN’T + </a:t>
            </a:r>
            <a:r>
              <a:rPr lang="en-US" dirty="0" err="1" smtClean="0"/>
              <a:t>Ving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? AM/IS/ARE….</a:t>
            </a:r>
            <a:r>
              <a:rPr lang="en-US" dirty="0" err="1" smtClean="0"/>
              <a:t>Ving</a:t>
            </a:r>
            <a:r>
              <a:rPr lang="en-US" dirty="0" smtClean="0"/>
              <a:t>…?</a:t>
            </a:r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61</TotalTime>
  <Words>45</Words>
  <Application>Microsoft Office PowerPoint</Application>
  <PresentationFormat>Экран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Эркер</vt:lpstr>
      <vt:lpstr>APPEARANCE, CLOTHES</vt:lpstr>
      <vt:lpstr>            What are they wearing?</vt:lpstr>
      <vt:lpstr>   Present Simple            Present           Progressive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APPEARANCE, CLOTHES</dc:title>
  <dc:creator>USER</dc:creator>
  <cp:lastModifiedBy>USER</cp:lastModifiedBy>
  <cp:revision>7</cp:revision>
  <dcterms:created xsi:type="dcterms:W3CDTF">2010-09-13T18:24:09Z</dcterms:created>
  <dcterms:modified xsi:type="dcterms:W3CDTF">2010-09-13T19:25:26Z</dcterms:modified>
</cp:coreProperties>
</file>