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2563"/>
            <a:ext cx="7394575" cy="725487"/>
          </a:xfrm>
          <a:prstGeom prst="rect">
            <a:avLst/>
          </a:prstGeom>
          <a:noFill/>
        </p:spPr>
      </p:pic>
      <p:pic>
        <p:nvPicPr>
          <p:cNvPr id="5" name="Схема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5325" y="1214422"/>
            <a:ext cx="8040688" cy="537370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хема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288" y="268288"/>
            <a:ext cx="8180387" cy="6321425"/>
          </a:xfrm>
          <a:prstGeom prst="rect">
            <a:avLst/>
          </a:prstGeom>
          <a:noFill/>
        </p:spPr>
      </p:pic>
      <p:sp>
        <p:nvSpPr>
          <p:cNvPr id="3" name="Стрелка вправо 2">
            <a:hlinkClick r:id="rId3" action="ppaction://hlinksldjump"/>
          </p:cNvPr>
          <p:cNvSpPr/>
          <p:nvPr/>
        </p:nvSpPr>
        <p:spPr>
          <a:xfrm>
            <a:off x="7858125" y="6215063"/>
            <a:ext cx="1071563" cy="6429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Евгений</cp:lastModifiedBy>
  <cp:revision>1</cp:revision>
  <dcterms:modified xsi:type="dcterms:W3CDTF">2010-11-07T17:46:25Z</dcterms:modified>
</cp:coreProperties>
</file>