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4C71EC6-210F-42DE-9C53-41977AD35B3D}" type="datetimeFigureOut">
              <a:rPr lang="ru-RU" smtClean="0"/>
              <a:t>27.01.2013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4704"/>
            <a:ext cx="7772400" cy="4392488"/>
          </a:xfrm>
        </p:spPr>
        <p:txBody>
          <a:bodyPr>
            <a:noAutofit/>
          </a:bodyPr>
          <a:lstStyle/>
          <a:p>
            <a:r>
              <a:rPr lang="ru-RU" sz="7200" b="1" dirty="0" smtClean="0"/>
              <a:t>Невидимые нити</a:t>
            </a:r>
            <a:br>
              <a:rPr lang="ru-RU" sz="7200" b="1" dirty="0" smtClean="0"/>
            </a:br>
            <a:r>
              <a:rPr lang="ru-RU" sz="7200" b="1" dirty="0" smtClean="0"/>
              <a:t>          </a:t>
            </a:r>
            <a:r>
              <a:rPr lang="ru-RU" sz="1800" b="1" dirty="0" smtClean="0"/>
              <a:t>окружающий мир, 2 класс</a:t>
            </a:r>
            <a:br>
              <a:rPr lang="ru-RU" sz="18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ru-RU" sz="1800" b="1" dirty="0" smtClean="0"/>
              <a:t>                                                 </a:t>
            </a:r>
            <a:r>
              <a:rPr lang="ru-RU" sz="1800" dirty="0" smtClean="0"/>
              <a:t>учитель </a:t>
            </a:r>
            <a:r>
              <a:rPr lang="ru-RU" sz="1800" dirty="0" err="1" smtClean="0"/>
              <a:t>мбоу</a:t>
            </a:r>
            <a:r>
              <a:rPr lang="ru-RU" sz="1800" dirty="0" smtClean="0"/>
              <a:t> </a:t>
            </a:r>
            <a:r>
              <a:rPr lang="ru-RU" sz="1800" dirty="0" err="1" smtClean="0"/>
              <a:t>сош</a:t>
            </a:r>
            <a:r>
              <a:rPr lang="ru-RU" sz="1800" dirty="0" smtClean="0"/>
              <a:t> № 14 им. А. а. </a:t>
            </a:r>
            <a:r>
              <a:rPr lang="ru-RU" sz="1800" dirty="0" err="1" smtClean="0"/>
              <a:t>перфильева</a:t>
            </a:r>
            <a:r>
              <a:rPr lang="ru-RU" sz="1800" dirty="0" smtClean="0"/>
              <a:t>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</a:t>
            </a:r>
            <a:r>
              <a:rPr lang="ru-RU" sz="1800" b="1" i="1" dirty="0" err="1" smtClean="0"/>
              <a:t>зубова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наталья</a:t>
            </a:r>
            <a:r>
              <a:rPr lang="ru-RU" sz="1800" b="1" i="1" dirty="0" smtClean="0"/>
              <a:t> </a:t>
            </a:r>
            <a:r>
              <a:rPr lang="ru-RU" sz="1800" b="1" i="1" dirty="0" err="1" smtClean="0"/>
              <a:t>константиновна</a:t>
            </a:r>
            <a:r>
              <a:rPr lang="ru-RU" sz="1800" b="1" i="1" dirty="0" smtClean="0"/>
              <a:t>,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                                                 </a:t>
            </a:r>
            <a:r>
              <a:rPr lang="ru-RU" sz="1800" dirty="0" smtClean="0"/>
              <a:t>1 квалификационная категория</a:t>
            </a:r>
            <a:br>
              <a:rPr lang="ru-RU" sz="1800" dirty="0" smtClean="0"/>
            </a:br>
            <a:r>
              <a:rPr lang="ru-RU" sz="1800" dirty="0" smtClean="0"/>
              <a:t>                                                 г. </a:t>
            </a:r>
            <a:r>
              <a:rPr lang="ru-RU" sz="1800" dirty="0" err="1" smtClean="0"/>
              <a:t>александров</a:t>
            </a:r>
            <a:r>
              <a:rPr lang="ru-RU" sz="1800" dirty="0" smtClean="0"/>
              <a:t>, 2012-2013 уч. год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0265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918648" cy="936104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</a:t>
            </a:r>
            <a:r>
              <a:rPr lang="ru-RU" sz="4400" b="1" u="sng" dirty="0" smtClean="0"/>
              <a:t>Учебные</a:t>
            </a:r>
            <a:r>
              <a:rPr lang="ru-RU" sz="4400" b="1" dirty="0" smtClean="0"/>
              <a:t> </a:t>
            </a:r>
            <a:r>
              <a:rPr lang="ru-RU" sz="4400" b="1" u="sng" dirty="0" smtClean="0"/>
              <a:t>задачи</a:t>
            </a:r>
            <a:r>
              <a:rPr lang="ru-RU" sz="4400" b="1" dirty="0" smtClean="0"/>
              <a:t>: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630616" cy="35444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Узнать, что такое  </a:t>
            </a:r>
            <a:r>
              <a:rPr lang="ru-RU" sz="3200" b="1" i="1" dirty="0" smtClean="0"/>
              <a:t>НЕВИДИМЫЕ НИТИ</a:t>
            </a:r>
            <a:r>
              <a:rPr lang="ru-RU" sz="3200" dirty="0" smtClean="0"/>
              <a:t>.</a:t>
            </a:r>
          </a:p>
          <a:p>
            <a:pPr marL="457200" indent="-457200">
              <a:buAutoNum type="arabicPeriod"/>
            </a:pPr>
            <a:r>
              <a:rPr lang="ru-RU" sz="3200" dirty="0" smtClean="0"/>
              <a:t>Учиться находить </a:t>
            </a:r>
            <a:r>
              <a:rPr lang="ru-RU" sz="3200" b="1" u="sng" dirty="0" smtClean="0"/>
              <a:t>связи</a:t>
            </a:r>
            <a:r>
              <a:rPr lang="ru-RU" sz="3200" dirty="0" smtClean="0"/>
              <a:t> </a:t>
            </a:r>
          </a:p>
          <a:p>
            <a:r>
              <a:rPr lang="ru-RU" sz="3200" dirty="0" smtClean="0"/>
              <a:t>     а) в природе;  </a:t>
            </a:r>
          </a:p>
          <a:p>
            <a:r>
              <a:rPr lang="ru-RU" sz="3200" dirty="0" smtClean="0"/>
              <a:t>     б) между природой и человеком.</a:t>
            </a:r>
          </a:p>
          <a:p>
            <a:r>
              <a:rPr lang="ru-RU" sz="2800" dirty="0" smtClean="0">
                <a:solidFill>
                  <a:schemeClr val="accent1"/>
                </a:solidFill>
              </a:rPr>
              <a:t>3.     </a:t>
            </a:r>
            <a:r>
              <a:rPr lang="ru-RU" sz="3200" dirty="0" smtClean="0"/>
              <a:t>Научиться изображать изученные связи с помощью </a:t>
            </a:r>
            <a:r>
              <a:rPr lang="ru-RU" sz="3200" b="1" u="sng" dirty="0" smtClean="0"/>
              <a:t>моделей.</a:t>
            </a:r>
            <a:endParaRPr lang="ru-RU" sz="3200" b="1" u="sng" dirty="0"/>
          </a:p>
        </p:txBody>
      </p:sp>
    </p:spTree>
    <p:extLst>
      <p:ext uri="{BB962C8B-B14F-4D97-AF65-F5344CB8AC3E}">
        <p14:creationId xmlns:p14="http://schemas.microsoft.com/office/powerpoint/2010/main" val="175929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2016224" cy="41764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фото мама школа - копия\звери\images[1].jpg"/>
          <p:cNvPicPr>
            <a:picLocks noGrp="1" noChangeAspect="1" noChangeArrowheads="1"/>
          </p:cNvPicPr>
          <p:nvPr>
            <p:ph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5" t="-286" r="8215" b="286"/>
          <a:stretch/>
        </p:blipFill>
        <p:spPr bwMode="auto">
          <a:xfrm>
            <a:off x="6588224" y="1160319"/>
            <a:ext cx="2347954" cy="410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\Desktop\фото мама школа - копия\звери\0_4b7e9_8b211e18_L.jpg"/>
          <p:cNvPicPr>
            <a:picLocks noGrp="1" noChangeAspect="1" noChangeArrowheads="1"/>
          </p:cNvPicPr>
          <p:nvPr>
            <p:ph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09" t="15104" r="8576" b="-782"/>
          <a:stretch/>
        </p:blipFill>
        <p:spPr bwMode="auto">
          <a:xfrm>
            <a:off x="3491880" y="1815869"/>
            <a:ext cx="2069736" cy="30822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1" r="13807"/>
          <a:stretch/>
        </p:blipFill>
        <p:spPr bwMode="auto">
          <a:xfrm>
            <a:off x="198167" y="1729766"/>
            <a:ext cx="2285601" cy="325445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Стрелка вправо 4"/>
          <p:cNvSpPr/>
          <p:nvPr/>
        </p:nvSpPr>
        <p:spPr>
          <a:xfrm rot="10800000">
            <a:off x="2524445" y="3212549"/>
            <a:ext cx="777772" cy="340191"/>
          </a:xfrm>
          <a:prstGeom prst="rightArrow">
            <a:avLst>
              <a:gd name="adj1" fmla="val 3548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0800000">
            <a:off x="5652120" y="3093759"/>
            <a:ext cx="792088" cy="288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30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951" y="4077072"/>
            <a:ext cx="4354761" cy="918790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Энциклопедический словарь</a:t>
            </a:r>
            <a:endParaRPr lang="ru-RU" sz="2000" b="1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76673"/>
            <a:ext cx="7772400" cy="3240359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FFC000"/>
                </a:solidFill>
              </a:rPr>
              <a:t>                        МОДЕЛЬ</a:t>
            </a:r>
            <a:r>
              <a:rPr lang="ru-RU" sz="3200" b="1" i="1" dirty="0" smtClean="0">
                <a:solidFill>
                  <a:srgbClr val="FFC000"/>
                </a:solidFill>
              </a:rPr>
              <a:t> –</a:t>
            </a:r>
            <a:r>
              <a:rPr lang="ru-RU" sz="3200" b="1" i="1" u="sng" dirty="0" smtClean="0">
                <a:solidFill>
                  <a:srgbClr val="FFC000"/>
                </a:solidFill>
              </a:rPr>
              <a:t> </a:t>
            </a:r>
          </a:p>
          <a:p>
            <a:endParaRPr lang="ru-RU" sz="3200" b="1" i="1" u="sng" dirty="0" smtClean="0">
              <a:solidFill>
                <a:srgbClr val="FFC000"/>
              </a:solidFill>
            </a:endParaRPr>
          </a:p>
          <a:p>
            <a:r>
              <a:rPr lang="ru-RU" sz="3200" dirty="0" smtClean="0">
                <a:solidFill>
                  <a:srgbClr val="FFC000"/>
                </a:solidFill>
              </a:rPr>
              <a:t>        любой образ, изображение, схема</a:t>
            </a:r>
          </a:p>
          <a:p>
            <a:endParaRPr lang="ru-RU" sz="3200" dirty="0" smtClean="0">
              <a:solidFill>
                <a:srgbClr val="FFC000"/>
              </a:solidFill>
            </a:endParaRPr>
          </a:p>
          <a:p>
            <a:r>
              <a:rPr lang="ru-RU" sz="3200" dirty="0" smtClean="0">
                <a:solidFill>
                  <a:srgbClr val="FFC000"/>
                </a:solidFill>
              </a:rPr>
              <a:t>какого-либо объекта, процесса или явления. </a:t>
            </a:r>
            <a:endParaRPr lang="ru-RU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45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>
          <a:xfrm>
            <a:off x="323528" y="3300184"/>
            <a:ext cx="8568952" cy="2793112"/>
          </a:xfrm>
        </p:spPr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83768" y="609600"/>
            <a:ext cx="6120680" cy="731168"/>
          </a:xfrm>
        </p:spPr>
        <p:txBody>
          <a:bodyPr/>
          <a:lstStyle/>
          <a:p>
            <a:r>
              <a:rPr lang="ru-RU" sz="6000" b="1" dirty="0" smtClean="0"/>
              <a:t>Итог урока </a:t>
            </a:r>
            <a:endParaRPr lang="ru-RU" sz="60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4"/>
          </p:nvPr>
        </p:nvSpPr>
        <p:spPr>
          <a:xfrm>
            <a:off x="676656" y="1700808"/>
            <a:ext cx="7711768" cy="1512168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ru-RU" sz="3600" dirty="0" smtClean="0"/>
              <a:t>Что такое </a:t>
            </a:r>
            <a:r>
              <a:rPr lang="ru-RU" sz="3600" b="1" i="1" u="sng" dirty="0" smtClean="0"/>
              <a:t>НЕВИДИМЫЕ НИТИ</a:t>
            </a:r>
            <a:r>
              <a:rPr lang="en-US" sz="3600" dirty="0" smtClean="0"/>
              <a:t>?</a:t>
            </a:r>
            <a:endParaRPr lang="ru-RU" sz="3600" dirty="0" smtClean="0"/>
          </a:p>
          <a:p>
            <a:r>
              <a:rPr lang="ru-RU" sz="3600" dirty="0" smtClean="0"/>
              <a:t>        (Мы узнали…, научились…)</a:t>
            </a:r>
            <a:endParaRPr lang="en-US" sz="3600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pic>
        <p:nvPicPr>
          <p:cNvPr id="2050" name="Picture 2" descr="C:\Users\Admin\AppData\Local\Microsoft\Windows\Temporary Internet Files\Content.IE5\YVYH0XF7\MM900336479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27343">
            <a:off x="252679" y="3554960"/>
            <a:ext cx="1123325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AppData\Local\Microsoft\Windows\Temporary Internet Files\Content.IE5\CV12V8N6\MC90015773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61048"/>
            <a:ext cx="1824228" cy="1185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AppData\Local\Microsoft\Windows\Temporary Internet Files\Content.IE5\YVYH0XF7\MC90044139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852" y="3327628"/>
            <a:ext cx="1479652" cy="138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min\AppData\Local\Microsoft\Windows\Temporary Internet Files\Content.IE5\0KEPPZGV\MC90027922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13177"/>
            <a:ext cx="1012033" cy="99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dmin\AppData\Local\Microsoft\Windows\Temporary Internet Files\Content.IE5\YVYH0XF7\MC900088448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836" y="3807335"/>
            <a:ext cx="536527" cy="646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dmin\AppData\Local\Microsoft\Windows\Temporary Internet Files\Content.IE5\0KEPPZGV\MC900324470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3355043"/>
            <a:ext cx="1525502" cy="1098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dmin\AppData\Local\Microsoft\Windows\Temporary Internet Files\Content.IE5\YVYH0XF7\MC900424116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707690"/>
            <a:ext cx="1748160" cy="131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Admin\AppData\Local\Microsoft\Windows\Temporary Internet Files\Content.IE5\0KEPPZGV\MC900424138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888" y="4552409"/>
            <a:ext cx="1106041" cy="49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5212489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   Все-все, все на свете, на свете нужны!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                                                                                        Б. </a:t>
            </a:r>
            <a:r>
              <a:rPr lang="ru-RU" dirty="0" err="1" smtClean="0"/>
              <a:t>Заходер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36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>
          <a:xfrm>
            <a:off x="4937117" y="2132857"/>
            <a:ext cx="3526160" cy="2617848"/>
          </a:xfrm>
        </p:spPr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6656" y="609600"/>
            <a:ext cx="7855784" cy="914400"/>
          </a:xfrm>
        </p:spPr>
        <p:txBody>
          <a:bodyPr/>
          <a:lstStyle/>
          <a:p>
            <a:r>
              <a:rPr lang="ru-RU" dirty="0" smtClean="0"/>
              <a:t>            -</a:t>
            </a:r>
            <a:r>
              <a:rPr lang="ru-RU" sz="2800" dirty="0" smtClean="0"/>
              <a:t>Оцените свою работу по «шкале успеха».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4"/>
          </p:nvPr>
        </p:nvSpPr>
        <p:spPr>
          <a:xfrm>
            <a:off x="676656" y="3477784"/>
            <a:ext cx="3895344" cy="1895432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Спасибо</a:t>
            </a:r>
          </a:p>
          <a:p>
            <a:r>
              <a:rPr lang="ru-RU" sz="3600" dirty="0" smtClean="0"/>
              <a:t>      за активность </a:t>
            </a:r>
          </a:p>
          <a:p>
            <a:r>
              <a:rPr lang="ru-RU" sz="3600" dirty="0" smtClean="0"/>
              <a:t>                   на уроке!</a:t>
            </a:r>
            <a:endParaRPr lang="ru-RU" sz="3600" dirty="0"/>
          </a:p>
        </p:txBody>
      </p:sp>
      <p:pic>
        <p:nvPicPr>
          <p:cNvPr id="3074" name="Picture 2" descr="C:\Users\Admin\AppData\Local\Microsoft\Windows\Temporary Internet Files\Content.IE5\0KEPPZGV\MP90043855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204864"/>
            <a:ext cx="3392299" cy="254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72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Поп-музыка</Template>
  <TotalTime>157</TotalTime>
  <Words>106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Urban Pop</vt:lpstr>
      <vt:lpstr>Невидимые нити           окружающий мир, 2 класс                                                   учитель мбоу сош № 14 им. А. а. перфильева                                                   зубова наталья константиновна,                                                  1 квалификационная категория                                                  г. александров, 2012-2013 уч. год</vt:lpstr>
      <vt:lpstr>                Учебные задачи:</vt:lpstr>
      <vt:lpstr>Презентация PowerPoint</vt:lpstr>
      <vt:lpstr>Энциклопедический словарь</vt:lpstr>
      <vt:lpstr>Итог урока </vt:lpstr>
      <vt:lpstr>            -Оцените свою работу по «шкале успеха».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Невидимые нити</dc:title>
  <dc:creator>Admin</dc:creator>
  <cp:lastModifiedBy>Admin</cp:lastModifiedBy>
  <cp:revision>20</cp:revision>
  <dcterms:created xsi:type="dcterms:W3CDTF">2012-10-27T13:06:43Z</dcterms:created>
  <dcterms:modified xsi:type="dcterms:W3CDTF">2013-01-27T07:50:44Z</dcterms:modified>
</cp:coreProperties>
</file>