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72" r:id="rId4"/>
    <p:sldId id="257" r:id="rId5"/>
    <p:sldId id="258" r:id="rId6"/>
    <p:sldId id="260" r:id="rId7"/>
    <p:sldId id="261" r:id="rId8"/>
    <p:sldId id="262" r:id="rId9"/>
    <p:sldId id="266" r:id="rId10"/>
    <p:sldId id="273" r:id="rId11"/>
    <p:sldId id="268" r:id="rId12"/>
    <p:sldId id="265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262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0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5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9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6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9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2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5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8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F70D-BDBF-4A40-A2AA-2D226256A9B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9CF8F-A8DC-49BE-8C87-2692DF42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Открытый урок 2013\113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0"/>
            <a:ext cx="5011619" cy="66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дмила\Desktop\Открытый урок 2013\Рисунок в пещере Альтам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" y="92630"/>
            <a:ext cx="8689154" cy="61306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04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Пещера </a:t>
            </a:r>
            <a:r>
              <a:rPr lang="ru-RU" sz="3200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Альтамира</a:t>
            </a:r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 Испания</a:t>
            </a:r>
            <a:r>
              <a:rPr lang="ru-RU" sz="3200" i="1" dirty="0" smtClean="0">
                <a:solidFill>
                  <a:srgbClr val="FFFF99"/>
                </a:solidFill>
              </a:rPr>
              <a:t>.</a:t>
            </a:r>
            <a:endParaRPr lang="ru-RU" sz="32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04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Капова</a:t>
            </a:r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пещера. Урал. Россия. </a:t>
            </a:r>
            <a:endParaRPr lang="ru-RU" sz="3200" i="1" dirty="0">
              <a:solidFill>
                <a:srgbClr val="FFFF99"/>
              </a:solidFill>
            </a:endParaRPr>
          </a:p>
        </p:txBody>
      </p:sp>
      <p:pic>
        <p:nvPicPr>
          <p:cNvPr id="7170" name="Picture 2" descr="C:\Users\Людмила\Desktop\Открытый урок 2013\Капоава пещера Ур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5" y="260648"/>
            <a:ext cx="8774266" cy="58437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дмила\Desktop\Открытый урок 2013\Пещера Шове  ПалеолитФран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8" y="177185"/>
            <a:ext cx="7992888" cy="62084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932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Лошади и носороги. Пещера </a:t>
            </a:r>
            <a:r>
              <a:rPr lang="ru-RU" sz="3200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Шове</a:t>
            </a:r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 Франция</a:t>
            </a:r>
            <a:r>
              <a:rPr lang="ru-RU" sz="3200" i="1" dirty="0" smtClean="0">
                <a:solidFill>
                  <a:srgbClr val="FFFF99"/>
                </a:solidFill>
              </a:rPr>
              <a:t>.</a:t>
            </a:r>
            <a:endParaRPr lang="ru-RU" sz="32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Pictures\7e9d12f17e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5"/>
            <a:ext cx="5436594" cy="664011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843" y="1556792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Сборщик меда. </a:t>
            </a:r>
            <a:r>
              <a:rPr lang="ru-RU" sz="4000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Куэвас</a:t>
            </a:r>
            <a:r>
              <a:rPr lang="ru-RU" sz="4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-де-ла-</a:t>
            </a:r>
            <a:r>
              <a:rPr lang="ru-RU" sz="4000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Аранья</a:t>
            </a:r>
            <a:r>
              <a:rPr lang="ru-RU" sz="4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или Паучьи </a:t>
            </a:r>
            <a:r>
              <a:rPr lang="ru-RU" sz="4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пещеры. Испания</a:t>
            </a:r>
            <a:r>
              <a:rPr lang="ru-RU" sz="40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исунки\Наскальные рисунки\Рисунок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22"/>
            <a:ext cx="4896544" cy="66686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267" y="1700808"/>
            <a:ext cx="4028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Охота на оленей. Ущелье </a:t>
            </a:r>
            <a:r>
              <a:rPr lang="ru-RU" sz="4000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Валторта</a:t>
            </a:r>
            <a:r>
              <a:rPr lang="ru-RU" sz="4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 Испания</a:t>
            </a:r>
            <a:r>
              <a:rPr lang="ru-RU" sz="40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7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исунки\Фото мои\2009 август Ялта\IMG_1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99"/>
            <a:ext cx="9144000" cy="68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241807">
            <a:off x="205997" y="280836"/>
            <a:ext cx="8840040" cy="3429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12500"/>
                <a:gd name="adj2" fmla="val -132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38100" h="381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19000">
                      <a:srgbClr val="FF0000"/>
                    </a:gs>
                    <a:gs pos="92000">
                      <a:srgbClr val="FFFF00">
                        <a:lumMod val="28000"/>
                        <a:lumOff val="72000"/>
                      </a:srgbClr>
                    </a:gs>
                    <a:gs pos="71000">
                      <a:srgbClr val="F26200">
                        <a:alpha val="8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Пещерная</a:t>
            </a:r>
          </a:p>
        </p:txBody>
      </p:sp>
      <p:sp>
        <p:nvSpPr>
          <p:cNvPr id="5" name="Прямоугольник 4"/>
          <p:cNvSpPr/>
          <p:nvPr/>
        </p:nvSpPr>
        <p:spPr>
          <a:xfrm rot="21241807">
            <a:off x="364663" y="3444289"/>
            <a:ext cx="8522711" cy="21560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12500"/>
                <a:gd name="adj2" fmla="val -20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19000">
                      <a:srgbClr val="FF0000"/>
                    </a:gs>
                    <a:gs pos="92000">
                      <a:srgbClr val="FFFF00">
                        <a:lumMod val="28000"/>
                        <a:lumOff val="72000"/>
                      </a:srgbClr>
                    </a:gs>
                    <a:gs pos="71000">
                      <a:srgbClr val="F26200">
                        <a:alpha val="8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живопись</a:t>
            </a:r>
          </a:p>
        </p:txBody>
      </p:sp>
    </p:spTree>
    <p:extLst>
      <p:ext uri="{BB962C8B-B14F-4D97-AF65-F5344CB8AC3E}">
        <p14:creationId xmlns:p14="http://schemas.microsoft.com/office/powerpoint/2010/main" val="11061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Открытый урок 2013\Изображение мамонта пещера Пеш-Мер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13"/>
            <a:ext cx="5256584" cy="68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425628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Мамонт. Пещера Пеш-</a:t>
            </a:r>
            <a:r>
              <a:rPr lang="ru-RU" sz="4000" i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Мерль</a:t>
            </a:r>
            <a:r>
              <a:rPr lang="ru-RU" sz="4000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 Франция</a:t>
            </a:r>
            <a:r>
              <a:rPr lang="ru-RU" sz="40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9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Открытый урок 2013\Изображения мамонто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010"/>
          <a:stretch/>
        </p:blipFill>
        <p:spPr bwMode="auto">
          <a:xfrm>
            <a:off x="-1" y="548680"/>
            <a:ext cx="9116291" cy="52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7710" y="58120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Изображение мамонтов</a:t>
            </a:r>
            <a:r>
              <a:rPr lang="ru-RU" sz="3200" i="1" dirty="0" smtClean="0">
                <a:solidFill>
                  <a:srgbClr val="FFFF99"/>
                </a:solidFill>
              </a:rPr>
              <a:t>.</a:t>
            </a:r>
            <a:endParaRPr lang="ru-RU" sz="32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юдмила\Desktop\Открытый урок 2013\Лошадь Пещера Ласко Франция Палеол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7" y="236596"/>
            <a:ext cx="8567943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6105" y="60932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Лошадь. Пещера Ласко. Франция</a:t>
            </a:r>
            <a:r>
              <a:rPr lang="ru-RU" sz="3200" i="1" dirty="0" smtClean="0">
                <a:solidFill>
                  <a:srgbClr val="FFFF99"/>
                </a:solidFill>
              </a:rPr>
              <a:t>.</a:t>
            </a:r>
            <a:endParaRPr lang="ru-RU" sz="32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Открытый урок 2013\Зубры Палеолит Пещера Ласко Фран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164459"/>
            <a:ext cx="8586697" cy="61886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932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Зубры. Пещера Ласко. Франция</a:t>
            </a:r>
            <a:r>
              <a:rPr lang="ru-RU" sz="3200" i="1" dirty="0" smtClean="0">
                <a:solidFill>
                  <a:srgbClr val="FFFF99"/>
                </a:solidFill>
              </a:rPr>
              <a:t>.</a:t>
            </a:r>
            <a:endParaRPr lang="ru-RU" sz="32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дмила\Desktop\Открытый урок 2013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"/>
          <a:stretch/>
        </p:blipFill>
        <p:spPr bwMode="auto">
          <a:xfrm>
            <a:off x="187298" y="275068"/>
            <a:ext cx="8769404" cy="58326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932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Олени. Пещера Ласко. Франция</a:t>
            </a:r>
            <a:r>
              <a:rPr lang="ru-RU" sz="3200" i="1" dirty="0" smtClean="0">
                <a:solidFill>
                  <a:srgbClr val="FFFF99"/>
                </a:solidFill>
              </a:rPr>
              <a:t>.</a:t>
            </a:r>
            <a:endParaRPr lang="ru-RU" sz="32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Открытый урок 2013\Зубр Палеолит Пещера Альтамира Исп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3" y="476672"/>
            <a:ext cx="8822333" cy="560402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932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Зубр. Пещера </a:t>
            </a:r>
            <a:r>
              <a:rPr lang="ru-RU" sz="3200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Альтамира</a:t>
            </a:r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 Испания</a:t>
            </a:r>
            <a:r>
              <a:rPr lang="ru-RU" sz="3200" i="1" dirty="0" smtClean="0">
                <a:solidFill>
                  <a:srgbClr val="FFFF99"/>
                </a:solidFill>
              </a:rPr>
              <a:t>.</a:t>
            </a:r>
            <a:endParaRPr lang="ru-RU" sz="32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Открытый урок 2013\Бык пещера Альтам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" y="0"/>
            <a:ext cx="9150712" cy="60932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04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Бык. Пещера </a:t>
            </a:r>
            <a:r>
              <a:rPr lang="ru-RU" sz="3200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Альтамира</a:t>
            </a:r>
            <a:r>
              <a:rPr lang="ru-RU" sz="32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 Испания</a:t>
            </a:r>
            <a:r>
              <a:rPr lang="ru-RU" sz="3200" i="1" dirty="0" smtClean="0">
                <a:solidFill>
                  <a:srgbClr val="FFFF99"/>
                </a:solidFill>
              </a:rPr>
              <a:t>.</a:t>
            </a:r>
            <a:endParaRPr lang="ru-RU" sz="32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88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Учитель</cp:lastModifiedBy>
  <cp:revision>26</cp:revision>
  <dcterms:created xsi:type="dcterms:W3CDTF">2013-01-15T18:03:30Z</dcterms:created>
  <dcterms:modified xsi:type="dcterms:W3CDTF">2013-01-28T12:26:17Z</dcterms:modified>
</cp:coreProperties>
</file>