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9"/>
  </p:notesMasterIdLst>
  <p:sldIdLst>
    <p:sldId id="365" r:id="rId2"/>
    <p:sldId id="333" r:id="rId3"/>
    <p:sldId id="297" r:id="rId4"/>
    <p:sldId id="299" r:id="rId5"/>
    <p:sldId id="264" r:id="rId6"/>
    <p:sldId id="274" r:id="rId7"/>
    <p:sldId id="271" r:id="rId8"/>
    <p:sldId id="302" r:id="rId9"/>
    <p:sldId id="344" r:id="rId10"/>
    <p:sldId id="270" r:id="rId11"/>
    <p:sldId id="260" r:id="rId12"/>
    <p:sldId id="338" r:id="rId13"/>
    <p:sldId id="314" r:id="rId14"/>
    <p:sldId id="360" r:id="rId15"/>
    <p:sldId id="362" r:id="rId16"/>
    <p:sldId id="259" r:id="rId17"/>
    <p:sldId id="267" r:id="rId18"/>
    <p:sldId id="263" r:id="rId19"/>
    <p:sldId id="268" r:id="rId20"/>
    <p:sldId id="272" r:id="rId21"/>
    <p:sldId id="273" r:id="rId22"/>
    <p:sldId id="341" r:id="rId23"/>
    <p:sldId id="275" r:id="rId24"/>
    <p:sldId id="278" r:id="rId25"/>
    <p:sldId id="281" r:id="rId26"/>
    <p:sldId id="280" r:id="rId27"/>
    <p:sldId id="279" r:id="rId28"/>
    <p:sldId id="284" r:id="rId29"/>
    <p:sldId id="298" r:id="rId30"/>
    <p:sldId id="282" r:id="rId31"/>
    <p:sldId id="331" r:id="rId32"/>
    <p:sldId id="319" r:id="rId33"/>
    <p:sldId id="286" r:id="rId34"/>
    <p:sldId id="363" r:id="rId35"/>
    <p:sldId id="266" r:id="rId36"/>
    <p:sldId id="291" r:id="rId37"/>
    <p:sldId id="265" r:id="rId38"/>
    <p:sldId id="295" r:id="rId39"/>
    <p:sldId id="364" r:id="rId40"/>
    <p:sldId id="300" r:id="rId41"/>
    <p:sldId id="343" r:id="rId42"/>
    <p:sldId id="304" r:id="rId43"/>
    <p:sldId id="350" r:id="rId44"/>
    <p:sldId id="306" r:id="rId45"/>
    <p:sldId id="307" r:id="rId46"/>
    <p:sldId id="324" r:id="rId47"/>
    <p:sldId id="312" r:id="rId48"/>
    <p:sldId id="296" r:id="rId49"/>
    <p:sldId id="316" r:id="rId50"/>
    <p:sldId id="317" r:id="rId51"/>
    <p:sldId id="318" r:id="rId52"/>
    <p:sldId id="354" r:id="rId53"/>
    <p:sldId id="320" r:id="rId54"/>
    <p:sldId id="325" r:id="rId55"/>
    <p:sldId id="353" r:id="rId56"/>
    <p:sldId id="356" r:id="rId57"/>
    <p:sldId id="326" r:id="rId58"/>
    <p:sldId id="327" r:id="rId59"/>
    <p:sldId id="328" r:id="rId60"/>
    <p:sldId id="335" r:id="rId61"/>
    <p:sldId id="336" r:id="rId62"/>
    <p:sldId id="337" r:id="rId63"/>
    <p:sldId id="257" r:id="rId64"/>
    <p:sldId id="329" r:id="rId65"/>
    <p:sldId id="340" r:id="rId66"/>
    <p:sldId id="345" r:id="rId67"/>
    <p:sldId id="348" r:id="rId68"/>
    <p:sldId id="288" r:id="rId69"/>
    <p:sldId id="261" r:id="rId70"/>
    <p:sldId id="347" r:id="rId71"/>
    <p:sldId id="290" r:id="rId72"/>
    <p:sldId id="303" r:id="rId73"/>
    <p:sldId id="352" r:id="rId74"/>
    <p:sldId id="294" r:id="rId75"/>
    <p:sldId id="315" r:id="rId76"/>
    <p:sldId id="330" r:id="rId77"/>
    <p:sldId id="339" r:id="rId78"/>
    <p:sldId id="262" r:id="rId79"/>
    <p:sldId id="361" r:id="rId80"/>
    <p:sldId id="285" r:id="rId81"/>
    <p:sldId id="322" r:id="rId82"/>
    <p:sldId id="289" r:id="rId83"/>
    <p:sldId id="313" r:id="rId84"/>
    <p:sldId id="277" r:id="rId85"/>
    <p:sldId id="308" r:id="rId86"/>
    <p:sldId id="311" r:id="rId87"/>
    <p:sldId id="256" r:id="rId8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306" autoAdjust="0"/>
    <p:restoredTop sz="94709" autoAdjust="0"/>
  </p:normalViewPr>
  <p:slideViewPr>
    <p:cSldViewPr>
      <p:cViewPr varScale="1">
        <p:scale>
          <a:sx n="87" d="100"/>
          <a:sy n="87" d="100"/>
        </p:scale>
        <p:origin x="-103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8EE87-7E1D-4A64-8ECF-CC8D298003F5}" type="datetimeFigureOut">
              <a:rPr lang="ru-RU" smtClean="0"/>
              <a:pPr/>
              <a:t>30.01.2013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25C22B-A355-4C5F-910B-599BD3DF0FB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B6552-0330-4203-A102-92AA639BC368}" type="datetimeFigureOut">
              <a:rPr lang="ru-RU" smtClean="0"/>
              <a:pPr/>
              <a:t>30.01.2013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EBD3-33C1-42AC-93B1-9ED544568D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000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B6552-0330-4203-A102-92AA639BC368}" type="datetimeFigureOut">
              <a:rPr lang="ru-RU" smtClean="0"/>
              <a:pPr/>
              <a:t>30.01.2013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EBD3-33C1-42AC-93B1-9ED544568D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000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B6552-0330-4203-A102-92AA639BC368}" type="datetimeFigureOut">
              <a:rPr lang="ru-RU" smtClean="0"/>
              <a:pPr/>
              <a:t>30.01.2013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EBD3-33C1-42AC-93B1-9ED544568D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000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B6552-0330-4203-A102-92AA639BC368}" type="datetimeFigureOut">
              <a:rPr lang="ru-RU" smtClean="0"/>
              <a:pPr/>
              <a:t>30.01.2013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EBD3-33C1-42AC-93B1-9ED544568D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000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B6552-0330-4203-A102-92AA639BC368}" type="datetimeFigureOut">
              <a:rPr lang="ru-RU" smtClean="0"/>
              <a:pPr/>
              <a:t>30.01.2013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EBD3-33C1-42AC-93B1-9ED544568D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000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B6552-0330-4203-A102-92AA639BC368}" type="datetimeFigureOut">
              <a:rPr lang="ru-RU" smtClean="0"/>
              <a:pPr/>
              <a:t>30.01.2013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EBD3-33C1-42AC-93B1-9ED544568D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000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B6552-0330-4203-A102-92AA639BC368}" type="datetimeFigureOut">
              <a:rPr lang="ru-RU" smtClean="0"/>
              <a:pPr/>
              <a:t>30.01.2013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EBD3-33C1-42AC-93B1-9ED544568D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000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B6552-0330-4203-A102-92AA639BC368}" type="datetimeFigureOut">
              <a:rPr lang="ru-RU" smtClean="0"/>
              <a:pPr/>
              <a:t>30.01.2013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EBD3-33C1-42AC-93B1-9ED544568D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000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B6552-0330-4203-A102-92AA639BC368}" type="datetimeFigureOut">
              <a:rPr lang="ru-RU" smtClean="0"/>
              <a:pPr/>
              <a:t>30.01.2013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EBD3-33C1-42AC-93B1-9ED544568D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000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B6552-0330-4203-A102-92AA639BC368}" type="datetimeFigureOut">
              <a:rPr lang="ru-RU" smtClean="0"/>
              <a:pPr/>
              <a:t>30.01.2013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EBD3-33C1-42AC-93B1-9ED544568D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000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B6552-0330-4203-A102-92AA639BC368}" type="datetimeFigureOut">
              <a:rPr lang="ru-RU" smtClean="0"/>
              <a:pPr/>
              <a:t>30.01.2013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EBD3-33C1-42AC-93B1-9ED544568D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000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B6552-0330-4203-A102-92AA639BC368}" type="datetimeFigureOut">
              <a:rPr lang="ru-RU" smtClean="0"/>
              <a:pPr/>
              <a:t>30.01.2013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EEBD3-33C1-42AC-93B1-9ED544568D0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3000"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C:\Documents%20and%20Settings\UserXP\&#1052;&#1086;&#1080;%20&#1076;&#1086;&#1082;&#1091;&#1084;&#1077;&#1085;&#1090;&#1099;\Downloads\Pesni%20voennyh%20let%20-%20.mp3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&#1052;&#1091;&#1079;&#1099;&#1082;&#1072;\World%20Music\&#1056;&#1091;&#1089;&#1089;&#1082;&#1080;&#1077;\huravli.mp3" TargetMode="Externa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500306"/>
            <a:ext cx="8643998" cy="1143000"/>
          </a:xfrm>
        </p:spPr>
        <p:txBody>
          <a:bodyPr>
            <a:noAutofit/>
          </a:bodyPr>
          <a:lstStyle/>
          <a:p>
            <a:r>
              <a:rPr lang="ru-RU" sz="8000" dirty="0" smtClean="0"/>
              <a:t>Дорогами войны…</a:t>
            </a:r>
            <a:endParaRPr lang="ru-RU" sz="8000" dirty="0"/>
          </a:p>
        </p:txBody>
      </p:sp>
      <p:pic>
        <p:nvPicPr>
          <p:cNvPr id="3" name="Pesni voennyh let - 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8339138" y="64008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Администратор\Мои документы\Мои рисунки\Изображение\Изображение 1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Администратор\Мои документы\Мои рисунки\Изображение\Изображение 1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4581545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000628" y="1071546"/>
            <a:ext cx="37862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От Москвы до Бреста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Нет такого места,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Где бы не скитались мы в пыли…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C:\Documents and Settings\Администратор\Мои документы\Мои рисунки\Изображение\Изображение 17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0365"/>
            <a:ext cx="9144000" cy="688836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Documents and Settings\Администратор\Мои документы\Мои рисунки\Изображение\Изображение 15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0"/>
            <a:ext cx="6858016" cy="686832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14282" y="785794"/>
            <a:ext cx="19288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Эх, дороги…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Пыль да туман,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Холода, тревоги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Да степной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            бурьян.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Администратор\Мои документы\Мои рисунки\Изображение\Изображение 09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Администратор\Мои документы\Мои рисунки\Изображение\Изображение 1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70171" y="0"/>
            <a:ext cx="4673829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Администратор\Мои документы\Мои рисунки\Изображение\Изображение 1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51812" y="0"/>
            <a:ext cx="4592188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14348" y="857232"/>
            <a:ext cx="3429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…Они прикрыли жизнь собою, -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жизнь начинавшие едва,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чтоб было небо </a:t>
            </a:r>
            <a:r>
              <a:rPr lang="ru-RU" b="1" dirty="0" err="1" smtClean="0">
                <a:solidFill>
                  <a:schemeClr val="bg1"/>
                </a:solidFill>
              </a:rPr>
              <a:t>голубое</a:t>
            </a:r>
            <a:r>
              <a:rPr lang="ru-RU" b="1" dirty="0" smtClean="0">
                <a:solidFill>
                  <a:schemeClr val="bg1"/>
                </a:solidFill>
              </a:rPr>
              <a:t>,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была зелёная трава.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Администратор\Мои документы\Мои рисунки\Изображение\Изображение 1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Администратор\Мои документы\Мои рисунки\Изображение\Изображение 1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3886"/>
            <a:ext cx="9144000" cy="693188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Администратор\Мои документы\Мои рисунки\Изображение\Изображение 1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2948"/>
            <a:ext cx="9144000" cy="688094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C:\Documents and Settings\Администратор\Мои документы\Мои рисунки\Изображение\Изображение 17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4829953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 rot="10800000">
            <a:off x="5572132" y="1458384"/>
            <a:ext cx="3000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286380" y="1928802"/>
            <a:ext cx="33575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Вставай, страна огромная!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Вставай на смертный бой!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6" name="huravli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358214" y="614364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Documents and Settings\Администратор\Мои документы\Мои рисунки\Изображение\Изображение 1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Documents and Settings\Администратор\Мои документы\Мои рисунки\Изображение\Изображение 1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3507" y="0"/>
            <a:ext cx="9167507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C:\Documents and Settings\Администратор\Мои документы\Мои рисунки\Изображение\Изображение 1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8651"/>
            <a:ext cx="9144000" cy="689665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Администратор\Мои документы\Мои рисунки\Изображение\Изображение 1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420"/>
            <a:ext cx="6072198" cy="685942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Documents and Settings\Администратор\Мои документы\Мои рисунки\Изображение\Изображение 1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980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Documents and Settings\Администратор\Мои документы\Мои рисунки\Изображение\Изображение 1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8709"/>
            <a:ext cx="4500562" cy="688671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Documents and Settings\Администратор\Мои документы\Мои рисунки\Изображение\Изображение 1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471"/>
            <a:ext cx="9144000" cy="686247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Documents and Settings\Администратор\Мои документы\Мои рисунки\Изображение\Изображение 1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Documents and Settings\Администратор\Мои документы\Мои рисунки\Изображение\Изображение 1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Documents and Settings\Администратор\Мои документы\Мои рисунки\Изображение\Изображение 1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1833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Documents and Settings\Администратор\Мои документы\Мои рисунки\Изображение\Изображение 13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7322" y="0"/>
            <a:ext cx="6656678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Documents and Settings\Администратор\Мои документы\Мои рисунки\Изображение\Изображение 1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4673"/>
            <a:ext cx="9144000" cy="690267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C:\Documents and Settings\Администратор\Мои документы\Мои рисунки\Изображение\Изображение 17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8954"/>
            <a:ext cx="9144000" cy="686695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Documents and Settings\Администратор\Мои документы\Мои рисунки\Изображение\Изображение 15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Documents and Settings\Администратор\Мои документы\Мои рисунки\Изображение\Изображение 1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C:\Documents and Settings\Администратор\Мои документы\Мои рисунки\Изображение\Изображение 19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5722355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Администратор\Мои документы\Мои рисунки\Изображение\Изображение 1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1"/>
            <a:ext cx="4599501" cy="6858000"/>
          </a:xfrm>
          <a:prstGeom prst="rect">
            <a:avLst/>
          </a:prstGeom>
          <a:noFill/>
        </p:spPr>
      </p:pic>
      <p:pic>
        <p:nvPicPr>
          <p:cNvPr id="3" name="Picture 2" descr="C:\Documents and Settings\Администратор\Мои документы\Мои рисунки\Изображение\Изображение 09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1" y="0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Documents and Settings\Администратор\Мои документы\Мои рисунки\Изображение\Изображение 1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779" y="0"/>
            <a:ext cx="9163779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Администратор\Мои документы\Мои рисунки\Изображение\Изображение 1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9005"/>
            <a:ext cx="4500562" cy="6867006"/>
          </a:xfrm>
          <a:prstGeom prst="rect">
            <a:avLst/>
          </a:prstGeom>
          <a:noFill/>
        </p:spPr>
      </p:pic>
      <p:pic>
        <p:nvPicPr>
          <p:cNvPr id="3" name="Picture 2" descr="C:\Documents and Settings\Администратор\Мои документы\Мои рисунки\Изображение\Изображение 13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0"/>
            <a:ext cx="4857752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Documents and Settings\Администратор\Мои документы\Мои рисунки\Изображение\Изображение 1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-3" y="0"/>
            <a:ext cx="9144002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C:\Documents and Settings\Администратор\Мои документы\Мои рисунки\Изображение\Изображение 19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1"/>
            <a:ext cx="5089449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Documents and Settings\Администратор\Мои документы\Мои рисунки\Изображение\Изображение 1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0835"/>
            <a:ext cx="9144000" cy="683716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Documents and Settings\Администратор\Мои документы\Мои рисунки\Изображение\Изображение 1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715"/>
            <a:ext cx="9144000" cy="685528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C:\Documents and Settings\Администратор\Мои документы\Мои рисунки\Изображение\Изображение 18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Documents and Settings\Администратор\Мои документы\Мои рисунки\Изображение\Изображение 14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87"/>
            <a:ext cx="9144000" cy="685741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C:\Documents and Settings\Администратор\Мои документы\Мои рисунки\Изображение\Изображение 19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4429125" cy="6858000"/>
          </a:xfrm>
          <a:prstGeom prst="rect">
            <a:avLst/>
          </a:prstGeom>
          <a:noFill/>
        </p:spPr>
      </p:pic>
      <p:pic>
        <p:nvPicPr>
          <p:cNvPr id="3" name="Picture 2" descr="C:\Documents and Settings\Администратор\Мои документы\Мои рисунки\Изображение\Изображение 14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0"/>
            <a:ext cx="4786314" cy="693614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Documents and Settings\Администратор\Мои документы\Мои рисунки\Изображение\Изображение 1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Documents and Settings\Администратор\Мои документы\Мои рисунки\Изображение\Изображение 1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Documents and Settings\Администратор\Мои документы\Мои рисунки\Изображение\Изображение 1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145992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429388" y="1357298"/>
            <a:ext cx="24288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Нас всё меньше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         и меньше…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Нас почти не осталось.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Documents and Settings\Администратор\Мои документы\Мои рисунки\Изображение\Изображение 15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045"/>
            <a:ext cx="4572000" cy="685095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Documents and Settings\Администратор\Мои документы\Мои рисунки\Изображение\Изображение 1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75628" y="0"/>
            <a:ext cx="4168372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Documents and Settings\Администратор\Мои документы\Мои рисунки\Изображение\Изображение 1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1829"/>
            <a:ext cx="9144000" cy="688983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Администратор\Мои документы\Мои рисунки\Изображение\Изображение 1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42910" y="5143512"/>
            <a:ext cx="35004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Жди меня, и я вернусь.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Только очень жди…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Documents and Settings\Администратор\Мои документы\Мои рисунки\Изображение\Изображение 1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16" y="-32607"/>
            <a:ext cx="5857884" cy="689060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28596" y="714356"/>
            <a:ext cx="264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Documents and Settings\Администратор\Мои документы\Мои рисунки\Изображение\Изображение 1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C:\Documents and Settings\Администратор\Мои документы\Мои рисунки\Изображение\Изображение 19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813"/>
            <a:ext cx="9144000" cy="686281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Documents and Settings\Администратор\Мои документы\Мои рисунки\Изображение\Изображение 1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45615" y="0"/>
            <a:ext cx="5398385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28596" y="500042"/>
            <a:ext cx="30718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dirty="0" smtClean="0">
                <a:solidFill>
                  <a:schemeClr val="bg1"/>
                </a:solidFill>
              </a:rPr>
              <a:t>Немцы вокруг меня,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Бейте четыре, десять,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Не жалейте огня!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C:\Documents and Settings\Администратор\Мои документы\Мои рисунки\Изображение\Изображение 16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1842"/>
            <a:ext cx="9144000" cy="688984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C:\Documents and Settings\Администратор\Мои документы\Мои рисунки\Изображение\Изображение 19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1"/>
            <a:ext cx="4359565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C:\Documents and Settings\Администратор\Мои документы\Мои рисунки\Изображение\Изображение 19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21070" y="0"/>
            <a:ext cx="612293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Documents and Settings\Администратор\Мои документы\Мои рисунки\Изображение\Изображение 16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85776"/>
            <a:ext cx="9144000" cy="714377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Documents and Settings\Администратор\Мои документы\Мои рисунки\Изображение\Изображение 1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:\Documents and Settings\Администратор\Мои документы\Мои рисунки\Изображение\Изображение 1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Documents and Settings\Администратор\Мои документы\Мои рисунки\Изображение\Изображение 1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24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C:\Documents and Settings\Администратор\Мои документы\Мои рисунки\Изображение\Изображение 17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C:\Documents and Settings\Администратор\Мои документы\Мои рисунки\Изображение\Изображение 17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254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429124" y="5214950"/>
            <a:ext cx="40719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Мама! Тебе эти строки пишу я,</a:t>
            </a:r>
          </a:p>
          <a:p>
            <a:r>
              <a:rPr lang="ru-RU" b="1" dirty="0" smtClean="0"/>
              <a:t>Тебе посылаю сыновний привет,</a:t>
            </a:r>
          </a:p>
          <a:p>
            <a:r>
              <a:rPr lang="ru-RU" b="1" dirty="0" smtClean="0"/>
              <a:t>Тебя вспоминаю, такую родную…</a:t>
            </a:r>
            <a:endParaRPr lang="ru-RU" b="1" dirty="0"/>
          </a:p>
        </p:txBody>
      </p:sp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C:\Documents and Settings\Администратор\Мои документы\Мои рисунки\Изображение\Изображение 17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4714876" cy="6858000"/>
          </a:xfrm>
          <a:prstGeom prst="rect">
            <a:avLst/>
          </a:prstGeom>
          <a:noFill/>
        </p:spPr>
      </p:pic>
      <p:pic>
        <p:nvPicPr>
          <p:cNvPr id="3" name="Picture 2" descr="C:\Documents and Settings\Администратор\Мои документы\Мои рисунки\Изображение\Изображение 19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-58089"/>
            <a:ext cx="4714876" cy="691608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Администратор\Мои документы\Мои рисунки\Изображение\Изображение 09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389488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C:\Documents and Settings\Администратор\Мои документы\Мои рисунки\Изображение\Изображение 16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92858" y="0"/>
            <a:ext cx="4151142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42910" y="642918"/>
            <a:ext cx="37862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b="1" dirty="0" smtClean="0">
                <a:solidFill>
                  <a:schemeClr val="bg1"/>
                </a:solidFill>
              </a:rPr>
              <a:t>Его зарыли в шар земной,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А был он лишь солдат…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C:\Documents and Settings\Администратор\Мои документы\Мои рисунки\Изображение\Изображение 1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C:\Documents and Settings\Администратор\Мои документы\Мои рисунки\Изображение\Изображение 18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C:\Documents and Settings\Администратор\Мои документы\Мои рисунки\Изображение\Изображение 18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4951011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000628" y="1357298"/>
            <a:ext cx="4000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chemeClr val="bg1"/>
                </a:solidFill>
              </a:rPr>
              <a:t>Такое площадь знала лишь однажды,</a:t>
            </a:r>
          </a:p>
          <a:p>
            <a:pPr algn="just"/>
            <a:r>
              <a:rPr lang="ru-RU" b="1" dirty="0" smtClean="0">
                <a:solidFill>
                  <a:schemeClr val="bg1"/>
                </a:solidFill>
              </a:rPr>
              <a:t>Однажды только видела земля:</a:t>
            </a:r>
          </a:p>
          <a:p>
            <a:pPr algn="just"/>
            <a:r>
              <a:rPr lang="ru-RU" b="1" dirty="0" smtClean="0">
                <a:solidFill>
                  <a:schemeClr val="bg1"/>
                </a:solidFill>
              </a:rPr>
              <a:t>Солдаты волокли знамёна вражьи,</a:t>
            </a:r>
          </a:p>
          <a:p>
            <a:pPr algn="just"/>
            <a:r>
              <a:rPr lang="ru-RU" b="1" dirty="0" smtClean="0">
                <a:solidFill>
                  <a:schemeClr val="bg1"/>
                </a:solidFill>
              </a:rPr>
              <a:t>Чтоб бросить их к подножию   Кремля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Documents and Settings\Администратор\Мои документы\Мои рисунки\Изображение\Изображение 1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2066" y="-1"/>
            <a:ext cx="4071935" cy="6858001"/>
          </a:xfrm>
          <a:prstGeom prst="rect">
            <a:avLst/>
          </a:prstGeom>
          <a:noFill/>
        </p:spPr>
      </p:pic>
      <p:pic>
        <p:nvPicPr>
          <p:cNvPr id="3" name="Picture 2" descr="C:\Documents and Settings\Администратор\Мои документы\Мои рисунки\Изображение\Изображение 18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31771"/>
            <a:ext cx="5072066" cy="688977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Администратор\Мои документы\Мои рисунки\Изображение\Изображение 1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28336" y="0"/>
            <a:ext cx="5515664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Администратор\Мои документы\Мои рисунки\Изображение\Изображение 1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122"/>
            <a:ext cx="4500562" cy="687312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C:\Documents and Settings\Администратор\Мои документы\Мои рисунки\Изображение\Изображение 18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8563"/>
            <a:ext cx="9144000" cy="689656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Documents and Settings\Администратор\Мои документы\Мои рисунки\Изображение\Изображение 1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05"/>
            <a:ext cx="5143504" cy="685419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Documents and Settings\Администратор\Мои документы\Мои рисунки\Изображение\Изображение 1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0"/>
            <a:ext cx="4572000" cy="6858001"/>
          </a:xfrm>
          <a:prstGeom prst="rect">
            <a:avLst/>
          </a:prstGeom>
          <a:noFill/>
        </p:spPr>
      </p:pic>
      <p:pic>
        <p:nvPicPr>
          <p:cNvPr id="3" name="Picture 2" descr="C:\Documents and Settings\Администратор\Мои документы\Мои рисунки\Изображение\Изображение 18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-1"/>
            <a:ext cx="45720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C:\Documents and Settings\Администратор\Мои документы\Мои рисунки\Изображение\Изображение 19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3348" y="-1"/>
            <a:ext cx="5930652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Documents and Settings\Администратор\Мои документы\Мои рисунки\Изображение\Изображение 1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5462177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786446" y="1071546"/>
            <a:ext cx="30003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Мне кажется порою, что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                          солдаты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С кровавых не пришедшие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                          полей,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Не в землю нашу полегли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                          когда-то,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А превратились в белых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                          журавлей.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Documents and Settings\Администратор\Мои документы\Мои рисунки\Изображение\Изображение 1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:\Documents and Settings\Администратор\Мои документы\Мои рисунки\Изображение\Изображение 1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5699925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072198" y="2786058"/>
            <a:ext cx="27146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Есть в этой бронзовой медали…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Огонь тяжёлых батарей.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C:\Documents and Settings\Администратор\Мои документы\Мои рисунки\Изображение\Изображение 17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Администратор\Мои документы\Мои рисунки\Изображение\Изображение 1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03612" y="0"/>
            <a:ext cx="5240388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85720" y="571480"/>
            <a:ext cx="350046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>
              <a:solidFill>
                <a:schemeClr val="bg1"/>
              </a:solidFill>
            </a:endParaRP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Война – это боль, огонь и слёзы.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Война – это кровь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                       и жгучий металл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Война – это разлука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                       и распри народа,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Подвиг солдата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               и память на века.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Администратор\Мои документы\Мои рисунки\Изображение\Изображение 0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Documents and Settings\Администратор\Мои документы\Мои рисунки\Изображение\Изображение 14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1263"/>
            <a:ext cx="9144000" cy="689926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Documents and Settings\Администратор\Мои документы\Мои рисунки\Изображение\Изображение 1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45"/>
            <a:ext cx="9144000" cy="685225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Documents and Settings\Администратор\Мои документы\Мои рисунки\Изображение\Изображение 16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889"/>
            <a:ext cx="4786314" cy="684811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357818" y="1428736"/>
            <a:ext cx="36433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Стоим мы на посту повзводно и поротно,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Бессмертны, как огонь,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Спокойны, как гранит…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Великий подвиг наш история хранит.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Documents and Settings\Администратор\Мои документы\Мои рисунки\Изображение\Изображение 1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8917"/>
            <a:ext cx="9144000" cy="688691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Documents and Settings\Администратор\Мои документы\Мои рисунки\Изображение\Изображение 1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756"/>
            <a:ext cx="9144000" cy="687375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Documents and Settings\Администратор\Мои документы\Мои рисунки\Изображение\Изображение 1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010601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714744" y="1285860"/>
            <a:ext cx="45720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>
              <a:solidFill>
                <a:schemeClr val="bg1"/>
              </a:solidFill>
            </a:endParaRPr>
          </a:p>
          <a:p>
            <a:endParaRPr lang="ru-RU" sz="2000" dirty="0" smtClean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Колоколом сердце бьёт тревогу!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Люди, будьте бдительны вдвойне!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Не позволим выйти из берлоги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Новой ненавистной нам войне.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Documents and Settings\Администратор\Мои документы\Мои рисунки\Изображение\Изображение 14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26808" y="0"/>
            <a:ext cx="5017192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Documents and Settings\Администратор\Мои документы\Мои рисунки\Изображение\Изображение 1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767"/>
            <a:ext cx="4643438" cy="684423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857752" y="2428868"/>
            <a:ext cx="40005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От героев былых времён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Не осталось порой имён.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Те, что приняли смертный бой,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Стали просто землёй, травой.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Администратор\Мои документы\Мои рисунки\Изображение\Изображение 09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156463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429388" y="1000108"/>
            <a:ext cx="24288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Помните!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Через века,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         через года, - 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помните!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О тех,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Кто  уже не придёт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                  никогда, - 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помните! </a:t>
            </a:r>
          </a:p>
          <a:p>
            <a:endParaRPr lang="ru-RU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C:\Documents and Settings\Администратор\Мои документы\Мои рисунки\Изображение\Изображение 18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270</TotalTime>
  <Words>319</Words>
  <Application>Microsoft Office PowerPoint</Application>
  <PresentationFormat>Экран (4:3)</PresentationFormat>
  <Paragraphs>77</Paragraphs>
  <Slides>87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87</vt:i4>
      </vt:variant>
    </vt:vector>
  </HeadingPairs>
  <TitlesOfParts>
    <vt:vector size="88" baseType="lpstr">
      <vt:lpstr>Тема Office</vt:lpstr>
      <vt:lpstr>Дорогами войны…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</dc:creator>
  <cp:lastModifiedBy>UserXP</cp:lastModifiedBy>
  <cp:revision>32</cp:revision>
  <dcterms:created xsi:type="dcterms:W3CDTF">2010-02-19T14:23:25Z</dcterms:created>
  <dcterms:modified xsi:type="dcterms:W3CDTF">2013-01-29T22:00:35Z</dcterms:modified>
</cp:coreProperties>
</file>