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3" r:id="rId12"/>
    <p:sldId id="269" r:id="rId13"/>
    <p:sldId id="270" r:id="rId14"/>
    <p:sldId id="264" r:id="rId15"/>
    <p:sldId id="265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42C29-CD0F-4E3B-B255-4D4C5658C0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839D-6B3F-4BFA-B3D1-0E6A36F120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B6B41-32C3-45C9-BCF0-A1F3D37AEC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4B8B8-E98C-4DB6-B05A-2C1FB1D317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F5083-FAD2-476E-9FCD-0495C1E9BB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BC48-91F8-4849-827F-C97DCD4B4E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A8445-51F0-45E2-9D06-BA85142F49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92ED1-6D10-44B2-82FC-C6C8FED63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0F17F-BF66-4556-A1F8-88FC89108A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2A08B-39D1-4240-88DB-4DF8547CC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85E5E-5BE9-4465-82D8-D61010D70A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F48003-6983-4DD2-A838-45E3A41A169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4;&#1082;&#1089;&#1072;&#1085;&#1072;\Desktop\&#1084;&#1072;&#1090;&#1077;&#1084;%20&#1091;&#1088;&#1086;&#1082;\&#1060;&#1080;&#1083;&#1100;&#1084;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ziza.ziza.ru/" TargetMode="External"/><Relationship Id="rId2" Type="http://schemas.openxmlformats.org/officeDocument/2006/relationships/hyperlink" Target="http://www.zateevo.ru/?section=page&amp;alias=Vankuver2010_Obzo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etodsovet.su/load/nach_matem/razr_urokov/konspekt_uroka_matematiki" TargetMode="External"/><Relationship Id="rId4" Type="http://schemas.openxmlformats.org/officeDocument/2006/relationships/hyperlink" Target="http://b3td.narod2.ru/shabloni_dlya_prezentatsi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36838"/>
            <a:ext cx="77724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3366"/>
                </a:solidFill>
              </a:rPr>
              <a:t>Математика</a:t>
            </a:r>
            <a:endParaRPr lang="ru-RU" sz="6000" b="1" dirty="0">
              <a:solidFill>
                <a:srgbClr val="0033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797152"/>
            <a:ext cx="6400800" cy="79216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66CC"/>
                </a:solidFill>
              </a:rPr>
              <a:t>МБОУ «Лицей № 6»</a:t>
            </a:r>
          </a:p>
          <a:p>
            <a:pPr algn="l"/>
            <a:r>
              <a:rPr lang="ru-RU" sz="2400" dirty="0" err="1" smtClean="0">
                <a:solidFill>
                  <a:srgbClr val="0066CC"/>
                </a:solidFill>
              </a:rPr>
              <a:t>г.Северобайкальск</a:t>
            </a:r>
            <a:endParaRPr lang="ru-RU" sz="2400" dirty="0" smtClean="0">
              <a:solidFill>
                <a:srgbClr val="0066CC"/>
              </a:solidFill>
            </a:endParaRPr>
          </a:p>
          <a:p>
            <a:pPr algn="l"/>
            <a:r>
              <a:rPr lang="ru-RU" sz="2400" dirty="0" smtClean="0">
                <a:solidFill>
                  <a:srgbClr val="0066CC"/>
                </a:solidFill>
              </a:rPr>
              <a:t>Учитель начальных классов</a:t>
            </a:r>
          </a:p>
          <a:p>
            <a:pPr algn="l"/>
            <a:r>
              <a:rPr lang="ru-RU" sz="2400" dirty="0" smtClean="0">
                <a:solidFill>
                  <a:srgbClr val="0066CC"/>
                </a:solidFill>
              </a:rPr>
              <a:t>Трунёва Оксана Адамовна</a:t>
            </a:r>
            <a:endParaRPr lang="ru-RU" sz="2400" dirty="0" smtClean="0">
              <a:solidFill>
                <a:srgbClr val="0066CC"/>
              </a:solidFill>
            </a:endParaRPr>
          </a:p>
          <a:p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941168"/>
            <a:ext cx="1669182" cy="17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12168" cy="154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383550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816424" cy="312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4184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0594" y="0"/>
            <a:ext cx="2923406" cy="255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39752" y="980728"/>
            <a:ext cx="3690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2010 год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628800"/>
            <a:ext cx="430510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4293096"/>
            <a:ext cx="2733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.9 № 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96952"/>
            <a:ext cx="4189682" cy="31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227259" cy="338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515719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Конькобежный спорт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17728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Шорт-трек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3968" y="2204864"/>
            <a:ext cx="52210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Иван </a:t>
            </a:r>
            <a:r>
              <a:rPr lang="ru-RU" sz="3600" b="1" dirty="0" err="1" smtClean="0"/>
              <a:t>Скобрев</a:t>
            </a:r>
            <a:r>
              <a:rPr lang="ru-RU" sz="3600" b="1" dirty="0" smtClean="0"/>
              <a:t> </a:t>
            </a:r>
            <a:r>
              <a:rPr lang="ru-RU" sz="3600" dirty="0" smtClean="0"/>
              <a:t>(конькобежный спорт, 5000 м, 10000м )</a:t>
            </a:r>
          </a:p>
          <a:p>
            <a:pPr algn="ctr"/>
            <a:r>
              <a:rPr lang="ru-RU" sz="3600" dirty="0" smtClean="0"/>
              <a:t>2 бронзы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>
              <a:solidFill>
                <a:srgbClr val="0066CC"/>
              </a:solidFill>
            </a:endParaRPr>
          </a:p>
        </p:txBody>
      </p:sp>
      <p:pic>
        <p:nvPicPr>
          <p:cNvPr id="5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90950"/>
            <a:ext cx="52959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7320" r="27320" b="-632"/>
          <a:stretch>
            <a:fillRect/>
          </a:stretch>
        </p:blipFill>
        <p:spPr bwMode="auto">
          <a:xfrm>
            <a:off x="0" y="0"/>
            <a:ext cx="2160240" cy="415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2280" r="21020" b="1523"/>
          <a:stretch>
            <a:fillRect/>
          </a:stretch>
        </p:blipFill>
        <p:spPr bwMode="auto">
          <a:xfrm>
            <a:off x="6983760" y="0"/>
            <a:ext cx="2160240" cy="360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7085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737992" cy="249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4608512" cy="248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8738" r="28738" b="291"/>
          <a:stretch>
            <a:fillRect/>
          </a:stretch>
        </p:blipFill>
        <p:spPr bwMode="auto">
          <a:xfrm>
            <a:off x="7847856" y="0"/>
            <a:ext cx="1296144" cy="34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628800"/>
            <a:ext cx="2903984" cy="183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2664296" cy="150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56438" cy="685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Дополните одну из фраз</a:t>
            </a:r>
            <a:endParaRPr lang="ru-RU" sz="4800" dirty="0"/>
          </a:p>
        </p:txBody>
      </p:sp>
      <p:graphicFrame>
        <p:nvGraphicFramePr>
          <p:cNvPr id="15363" name="Содержимое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340100" y="2805113"/>
          <a:ext cx="2025650" cy="2890837"/>
        </p:xfrm>
        <a:graphic>
          <a:graphicData uri="http://schemas.openxmlformats.org/presentationml/2006/ole">
            <p:oleObj spid="_x0000_s3074" name="Точечный рисунок" r:id="rId3" imgW="1314286" imgH="1876190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950" y="3697288"/>
            <a:ext cx="32226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 меня получилось…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3" y="2833688"/>
            <a:ext cx="2409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понял, что…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5750" y="2706688"/>
            <a:ext cx="36830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Мне было интересно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1638" y="3686175"/>
            <a:ext cx="3114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Мне было трудно…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0675" y="1989138"/>
            <a:ext cx="25987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Я постараюсь…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8388424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Используемые интернет – ресурсы: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http://www.zateevo.ru/?section=page&amp;alias=Vankuver2010_Obzor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http://sterlegrad.ru/2012/10/2…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http://glistof.net/publ/intere…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http://www.archalliance.ru/soc…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http://www.rusnovosti.ru/japan…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http://marketing.by/main/marke…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http://zhzh.info/news/2010-02-…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http://www.dayoflife.ru/sed/?c…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http://hrenoblog.ru/tag/sochi-…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http://www.webpark.ru/comment/…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http://ziza.ziza.ru/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http://nagrada-info.narod.ru/1…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http://www.olympic-history.ru/…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http://1den.ru/my/zaartix/page…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hlinkClick r:id="rId4"/>
              </a:rPr>
              <a:t>http://b3td.narod2.ru/shabloni_dlya_prezentatsii/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hlinkClick r:id="rId5"/>
              </a:rPr>
              <a:t>http://metodsovet.su/load/nach_matem/razr_urokov/konspekt_uroka_matematiki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3077" name="Picture 5" descr="C:\Users\Оксана\Desktop\80716455_large_0_435f1_94936c48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2224026" cy="2552700"/>
          </a:xfrm>
          <a:prstGeom prst="rect">
            <a:avLst/>
          </a:prstGeom>
          <a:noFill/>
        </p:spPr>
      </p:pic>
      <p:pic>
        <p:nvPicPr>
          <p:cNvPr id="8" name="Picture 5" descr="C:\Users\Оксана\Desktop\80716455_large_0_435f1_94936c48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44824"/>
            <a:ext cx="2224026" cy="2552700"/>
          </a:xfrm>
          <a:prstGeom prst="rect">
            <a:avLst/>
          </a:prstGeom>
          <a:noFill/>
        </p:spPr>
      </p:pic>
      <p:pic>
        <p:nvPicPr>
          <p:cNvPr id="9" name="Picture 5" descr="C:\Users\Оксана\Desktop\80716455_large_0_435f1_94936c48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224026" cy="2552700"/>
          </a:xfrm>
          <a:prstGeom prst="rect">
            <a:avLst/>
          </a:prstGeom>
          <a:noFill/>
        </p:spPr>
      </p:pic>
      <p:pic>
        <p:nvPicPr>
          <p:cNvPr id="10" name="Picture 5" descr="C:\Users\Оксана\Desktop\80716455_large_0_435f1_94936c48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2224026" cy="2552700"/>
          </a:xfrm>
          <a:prstGeom prst="rect">
            <a:avLst/>
          </a:prstGeom>
          <a:noFill/>
        </p:spPr>
      </p:pic>
      <p:pic>
        <p:nvPicPr>
          <p:cNvPr id="11" name="Picture 5" descr="C:\Users\Оксана\Desktop\80716455_large_0_435f1_94936c48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05064"/>
            <a:ext cx="2224026" cy="25527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259633" y="2492896"/>
            <a:ext cx="12234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9" y="2564904"/>
            <a:ext cx="12234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7" y="4725144"/>
            <a:ext cx="12105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6257" y="2348880"/>
            <a:ext cx="12105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6137" y="4797152"/>
            <a:ext cx="12234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48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86373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Умножение двузначного числа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однозначное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227687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66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39988" y="1988840"/>
            <a:ext cx="35888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 января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1948 год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59000" cy="27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Оксана\Desktop\1948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012" y="0"/>
            <a:ext cx="2747988" cy="2747988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0"/>
            <a:ext cx="367240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75656" y="4077072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 Швейцарии в городе </a:t>
            </a:r>
            <a:r>
              <a:rPr lang="ru-RU" sz="4000" dirty="0" err="1" smtClean="0"/>
              <a:t>Санкт-Морице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836712"/>
            <a:ext cx="5976664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Санкт-Мориц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312368" cy="442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5580112" cy="42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-1136" b="9401"/>
          <a:stretch>
            <a:fillRect/>
          </a:stretch>
        </p:blipFill>
        <p:spPr bwMode="auto">
          <a:xfrm>
            <a:off x="539552" y="260647"/>
            <a:ext cx="8208912" cy="618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124744"/>
          <a:ext cx="8280920" cy="2313432"/>
        </p:xfrm>
        <a:graphic>
          <a:graphicData uri="http://schemas.openxmlformats.org/drawingml/2006/table">
            <a:tbl>
              <a:tblPr/>
              <a:tblGrid>
                <a:gridCol w="1035508"/>
                <a:gridCol w="1035508"/>
                <a:gridCol w="1034722"/>
                <a:gridCol w="1034722"/>
                <a:gridCol w="1034722"/>
                <a:gridCol w="1034722"/>
                <a:gridCol w="1035508"/>
                <a:gridCol w="1035508"/>
              </a:tblGrid>
              <a:tr h="74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5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5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5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5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5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5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5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5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052736"/>
          <a:ext cx="8208912" cy="2313432"/>
        </p:xfrm>
        <a:graphic>
          <a:graphicData uri="http://schemas.openxmlformats.org/drawingml/2006/table">
            <a:tbl>
              <a:tblPr/>
              <a:tblGrid>
                <a:gridCol w="1026503"/>
                <a:gridCol w="1026503"/>
                <a:gridCol w="1025725"/>
                <a:gridCol w="1025725"/>
                <a:gridCol w="1025725"/>
                <a:gridCol w="1025725"/>
                <a:gridCol w="1026503"/>
                <a:gridCol w="1026503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6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6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6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6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6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6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6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6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64" marR="62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420759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600400" cy="294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3076" name="Picture 4" descr="C:\Users\Оксана\Desktop\69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2795315" cy="2898481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4053245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628800"/>
            <a:ext cx="1812429" cy="322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8056" y="0"/>
            <a:ext cx="3305944" cy="330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72200" y="38610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Талисман олимпиады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80920" cy="3849291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/>
              <a:t>8 · 3 + 7 · 3 = ( 8 + 7) · 3</a:t>
            </a:r>
          </a:p>
          <a:p>
            <a:pPr>
              <a:buNone/>
            </a:pPr>
            <a:r>
              <a:rPr lang="ru-RU" sz="4800" b="1" dirty="0" smtClean="0"/>
              <a:t>6 · 8 + 4 · 8 = 10 · 8</a:t>
            </a:r>
          </a:p>
          <a:p>
            <a:pPr>
              <a:buNone/>
            </a:pPr>
            <a:r>
              <a:rPr lang="ru-RU" sz="4800" b="1" dirty="0" smtClean="0"/>
              <a:t>17 · 5 + 3 · 5 = ( 17 + 3) · 5</a:t>
            </a:r>
          </a:p>
          <a:p>
            <a:pPr>
              <a:buNone/>
            </a:pPr>
            <a:r>
              <a:rPr lang="ru-RU" sz="4800" b="1" dirty="0" smtClean="0"/>
              <a:t> </a:t>
            </a:r>
          </a:p>
          <a:p>
            <a:endParaRPr lang="ru-RU" dirty="0">
              <a:solidFill>
                <a:srgbClr val="0066CC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91683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ry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SHary</Template>
  <TotalTime>346</TotalTime>
  <Words>226</Words>
  <Application>Microsoft Office PowerPoint</Application>
  <PresentationFormat>Экран (4:3)</PresentationFormat>
  <Paragraphs>91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SHary</vt:lpstr>
      <vt:lpstr>Точечный рисунок</vt:lpstr>
      <vt:lpstr>Математика</vt:lpstr>
      <vt:lpstr>Слайд 2</vt:lpstr>
      <vt:lpstr>Слайд 3</vt:lpstr>
      <vt:lpstr>Слайд 4</vt:lpstr>
      <vt:lpstr> Санкт-Мориц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Дополните одну из фраз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Оксана</dc:creator>
  <cp:lastModifiedBy>Оксана</cp:lastModifiedBy>
  <cp:revision>36</cp:revision>
  <dcterms:created xsi:type="dcterms:W3CDTF">2013-01-19T08:59:33Z</dcterms:created>
  <dcterms:modified xsi:type="dcterms:W3CDTF">2013-01-27T12:51:01Z</dcterms:modified>
</cp:coreProperties>
</file>