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5" r:id="rId2"/>
    <p:sldId id="267" r:id="rId3"/>
    <p:sldId id="257" r:id="rId4"/>
    <p:sldId id="260" r:id="rId5"/>
    <p:sldId id="262" r:id="rId6"/>
    <p:sldId id="264" r:id="rId7"/>
    <p:sldId id="263" r:id="rId8"/>
    <p:sldId id="261" r:id="rId9"/>
    <p:sldId id="256" r:id="rId10"/>
    <p:sldId id="266" r:id="rId11"/>
    <p:sldId id="258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85784" y="928670"/>
            <a:ext cx="961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“Tasty” Proverbs</a:t>
            </a:r>
          </a:p>
          <a:p>
            <a:pPr algn="ctr"/>
            <a:r>
              <a:rPr lang="en-US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in English</a:t>
            </a:r>
          </a:p>
          <a:p>
            <a:pPr algn="ctr"/>
            <a:r>
              <a:rPr lang="en-US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and in Russian</a:t>
            </a:r>
          </a:p>
          <a:p>
            <a:endParaRPr lang="en-US" sz="3600" b="1" dirty="0" smtClean="0">
              <a:solidFill>
                <a:schemeClr val="bg1">
                  <a:lumMod val="95000"/>
                  <a:lumOff val="5000"/>
                </a:schemeClr>
              </a:solidFill>
              <a:latin typeface="Algerian" pitchFamily="82" charset="0"/>
            </a:endParaRPr>
          </a:p>
          <a:p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                                                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Kaltakhchyan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Dmitry</a:t>
            </a:r>
          </a:p>
          <a:p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                                 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  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                        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Polyanskaya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Maria</a:t>
            </a:r>
          </a:p>
          <a:p>
            <a:endParaRPr lang="en-US" dirty="0" smtClean="0">
              <a:solidFill>
                <a:schemeClr val="bg1">
                  <a:lumMod val="95000"/>
                  <a:lumOff val="5000"/>
                </a:schemeClr>
              </a:solidFill>
              <a:latin typeface="Algerian" pitchFamily="82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                                                                                                  School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№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1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433</a:t>
            </a:r>
            <a:endParaRPr lang="en-US" dirty="0" smtClean="0">
              <a:solidFill>
                <a:schemeClr val="bg1">
                  <a:lumMod val="95000"/>
                  <a:lumOff val="5000"/>
                </a:schemeClr>
              </a:solidFill>
              <a:latin typeface="Algerian" pitchFamily="82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                                                                                                  Form 3”A”</a:t>
            </a:r>
          </a:p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                                                                                                  Teacher: 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Ryabukha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 O.L.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Оксана_2\Рабочий стол\Новая папка\30012012322.JPG"/>
          <p:cNvPicPr>
            <a:picLocks noChangeAspect="1" noChangeArrowheads="1"/>
          </p:cNvPicPr>
          <p:nvPr/>
        </p:nvPicPr>
        <p:blipFill>
          <a:blip r:embed="rId2" cstate="print"/>
          <a:srcRect l="9424" t="30983" r="35910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046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lgerian" pitchFamily="82" charset="0"/>
              </a:rPr>
              <a:t>aN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 apple a day keeps a doctor away</a:t>
            </a:r>
            <a:endParaRPr lang="ru-RU" sz="3600" dirty="0">
              <a:solidFill>
                <a:schemeClr val="bg1"/>
              </a:solidFill>
              <a:latin typeface="Arno Pro Smbd Captio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ксана_2\Рабочий стол\Новая папка\30012012320.JPG"/>
          <p:cNvPicPr>
            <a:picLocks noChangeAspect="1" noChangeArrowheads="1"/>
          </p:cNvPicPr>
          <p:nvPr/>
        </p:nvPicPr>
        <p:blipFill>
          <a:blip r:embed="rId2" cstate="print"/>
          <a:srcRect r="14350" b="-1205"/>
          <a:stretch>
            <a:fillRect/>
          </a:stretch>
        </p:blipFill>
        <p:spPr bwMode="auto">
          <a:xfrm>
            <a:off x="0" y="0"/>
            <a:ext cx="9144000" cy="6000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607220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Яблоко в день – и доктор не нужен.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649" y="2143116"/>
            <a:ext cx="88733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lgerian" pitchFamily="82" charset="0"/>
              </a:rPr>
              <a:t>English “apple” proverbs -3</a:t>
            </a:r>
          </a:p>
          <a:p>
            <a:pPr algn="ctr"/>
            <a:endParaRPr lang="en-US" sz="4400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Algerian" pitchFamily="82" charset="0"/>
              </a:rPr>
              <a:t>Russian “apple” proverbs -12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428604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lgerian" pitchFamily="82" charset="0"/>
              </a:rPr>
              <a:t>Help yourself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lgerian" pitchFamily="82" charset="0"/>
              </a:rPr>
              <a:t> and be healthy!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Picture 4" descr="C:\Documents and Settings\Оксана_2\Рабочий стол\Новая папка\30012012327.JPG"/>
          <p:cNvPicPr>
            <a:picLocks noChangeAspect="1" noChangeArrowheads="1"/>
          </p:cNvPicPr>
          <p:nvPr/>
        </p:nvPicPr>
        <p:blipFill>
          <a:blip r:embed="rId2" cstate="print"/>
          <a:srcRect t="40954" r="59695"/>
          <a:stretch>
            <a:fillRect/>
          </a:stretch>
        </p:blipFill>
        <p:spPr bwMode="auto">
          <a:xfrm>
            <a:off x="2214546" y="2214554"/>
            <a:ext cx="4720087" cy="3923366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1" y="1988840"/>
            <a:ext cx="8892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lgerian" pitchFamily="82" charset="0"/>
              </a:rPr>
              <a:t>       English      Russian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Algerian" pitchFamily="82" charset="0"/>
              </a:rPr>
              <a:t>             11                26</a:t>
            </a:r>
          </a:p>
          <a:p>
            <a:endParaRPr lang="ru-RU" sz="4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Оксана_2\Рабочий стол\Новая папка\30012012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4582" y="1524000"/>
            <a:ext cx="8074835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 You cannot eat your cake and have it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Оксана_2\Рабочий стол\Новая папка\30012012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223322" y="-47649170"/>
            <a:ext cx="38100000" cy="28575000"/>
          </a:xfrm>
          <a:prstGeom prst="rect">
            <a:avLst/>
          </a:prstGeom>
          <a:noFill/>
        </p:spPr>
      </p:pic>
      <p:pic>
        <p:nvPicPr>
          <p:cNvPr id="3075" name="Picture 3" descr="C:\Documents and Settings\Оксана_2\Рабочий стол\Новая папка\30012012325.JPG"/>
          <p:cNvPicPr>
            <a:picLocks noChangeAspect="1" noChangeArrowheads="1"/>
          </p:cNvPicPr>
          <p:nvPr/>
        </p:nvPicPr>
        <p:blipFill>
          <a:blip r:embed="rId3" cstate="print"/>
          <a:srcRect l="7292" t="4167" r="9373" b="4165"/>
          <a:stretch>
            <a:fillRect/>
          </a:stretch>
        </p:blipFill>
        <p:spPr bwMode="auto">
          <a:xfrm>
            <a:off x="0" y="0"/>
            <a:ext cx="9144000" cy="58578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Один пирог два раза не съешь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Оксана_2\Рабочий стол\Новая папка\30012012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8578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 августе – капуста, в марте - осетр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Оксана_2\Рабочий стол\Новая папка\080220121945.jpg"/>
          <p:cNvPicPr>
            <a:picLocks noChangeAspect="1" noChangeArrowheads="1"/>
          </p:cNvPicPr>
          <p:nvPr/>
        </p:nvPicPr>
        <p:blipFill>
          <a:blip r:embed="rId2" cstate="print"/>
          <a:srcRect l="2089" r="2069" b="24678"/>
          <a:stretch>
            <a:fillRect/>
          </a:stretch>
        </p:blipFill>
        <p:spPr bwMode="auto">
          <a:xfrm>
            <a:off x="0" y="1071546"/>
            <a:ext cx="9144000" cy="57864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Praise is not pudding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Оксана_2\Рабочий стол\Новая папка\30012012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007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967885"/>
            <a:ext cx="9144000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От одного порченного яблока весь воз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загнивает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149080"/>
            <a:ext cx="5019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lgerian" pitchFamily="82" charset="0"/>
              </a:rPr>
              <a:t>The rotten apple injured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lgerian" pitchFamily="82" charset="0"/>
              </a:rPr>
              <a:t>its neighbors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Оксана_2\Рабочий стол\Новая папка\30012012327.JPG"/>
          <p:cNvPicPr>
            <a:picLocks noChangeAspect="1" noChangeArrowheads="1"/>
          </p:cNvPicPr>
          <p:nvPr/>
        </p:nvPicPr>
        <p:blipFill>
          <a:blip r:embed="rId2" cstate="print"/>
          <a:srcRect r="12500"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As like as an apple to an oyster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Оксана_2\Рабочий стол\Новая папка\30012012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0212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Похож как яблоко на</a:t>
            </a: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r>
              <a:rPr lang="ru-RU" sz="3600" b="1" dirty="0" smtClean="0">
                <a:solidFill>
                  <a:schemeClr val="bg1"/>
                </a:solidFill>
              </a:rPr>
              <a:t>устрицу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2">
      <a:dk1>
        <a:srgbClr val="000000"/>
      </a:dk1>
      <a:lt1>
        <a:srgbClr val="DCEBEF"/>
      </a:lt1>
      <a:dk2>
        <a:srgbClr val="C1F049"/>
      </a:dk2>
      <a:lt2>
        <a:srgbClr val="FFF2CB"/>
      </a:lt2>
      <a:accent1>
        <a:srgbClr val="CAF55E"/>
      </a:accent1>
      <a:accent2>
        <a:srgbClr val="92C50F"/>
      </a:accent2>
      <a:accent3>
        <a:srgbClr val="A8CDD7"/>
      </a:accent3>
      <a:accent4>
        <a:srgbClr val="C0BEAF"/>
      </a:accent4>
      <a:accent5>
        <a:srgbClr val="FFC000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120</Words>
  <Application>Microsoft Office PowerPoint</Application>
  <PresentationFormat>Экран (4:3)</PresentationFormat>
  <Paragraphs>29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Слайд 1</vt:lpstr>
      <vt:lpstr>Слайд 2</vt:lpstr>
      <vt:lpstr>  You cannot eat your cake and have it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Димка D</cp:lastModifiedBy>
  <cp:revision>20</cp:revision>
  <dcterms:modified xsi:type="dcterms:W3CDTF">2012-02-16T17:32:29Z</dcterms:modified>
</cp:coreProperties>
</file>