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93" r:id="rId3"/>
    <p:sldId id="350" r:id="rId4"/>
    <p:sldId id="297" r:id="rId5"/>
    <p:sldId id="358" r:id="rId6"/>
    <p:sldId id="349" r:id="rId7"/>
    <p:sldId id="359" r:id="rId8"/>
    <p:sldId id="370" r:id="rId9"/>
    <p:sldId id="361" r:id="rId10"/>
    <p:sldId id="307" r:id="rId11"/>
    <p:sldId id="335" r:id="rId12"/>
    <p:sldId id="351" r:id="rId13"/>
    <p:sldId id="363" r:id="rId14"/>
    <p:sldId id="362" r:id="rId15"/>
    <p:sldId id="345" r:id="rId16"/>
    <p:sldId id="336" r:id="rId17"/>
    <p:sldId id="353" r:id="rId18"/>
    <p:sldId id="341" r:id="rId19"/>
    <p:sldId id="342" r:id="rId20"/>
    <p:sldId id="337" r:id="rId21"/>
    <p:sldId id="37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5" autoAdjust="0"/>
    <p:restoredTop sz="94660"/>
  </p:normalViewPr>
  <p:slideViewPr>
    <p:cSldViewPr>
      <p:cViewPr varScale="1">
        <p:scale>
          <a:sx n="95" d="100"/>
          <a:sy n="95" d="100"/>
        </p:scale>
        <p:origin x="-8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0D6F-B22F-4BF0-9AC6-53584A0B2086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29DED-3A25-4225-9EC1-B6B22D5BE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A8178-C299-43F3-B375-0106A2D92518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F19A-6538-4175-B16A-59E621613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E37F-A212-44F6-9E95-BE1600347B60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DD9C-96C3-4E91-85FC-BE39889B0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9C2D8-34F1-4C56-AE32-FDA886CA733F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3F80-DA3E-49DD-923B-18348E0EE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D24B6-ED3C-4A17-B177-FE5D5E6D82BA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8AC85-5152-430D-8952-608616C1B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B18C6-95C3-488A-BAA8-24A79A7D0A30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75DA3-B0A2-42A5-85E8-3E2EE25E3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577C0-C1FC-4B62-86A1-46321EBF0993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AAC7-1D5E-48C1-B4C5-149B86F1E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EDE5-9494-4194-B6D2-749C4CD99CE0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9A99C-B5A7-48E7-B2AF-301EF6C18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E47B-8D83-4E38-B0B0-400829B37ABF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5300-AE22-47E9-BFC5-3182BFD44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9192E-8066-467B-ADB2-C46B4BEB0067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49371-54F8-4613-BDA1-61D8219B4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AE69C-6110-4DB5-8BAE-8B0BAFF21F13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A552E-0EF6-4205-A164-AAF9EE09BC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A8BB4D2-811C-4500-AA01-7E8C97FFF06F}" type="datetimeFigureOut">
              <a:rPr lang="ru-RU"/>
              <a:pPr>
                <a:defRPr/>
              </a:pPr>
              <a:t>04.06.2013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64E1536-7101-4B89-90C7-191305CDD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75" r:id="rId8"/>
    <p:sldLayoutId id="2147483676" r:id="rId9"/>
    <p:sldLayoutId id="2147483667" r:id="rId10"/>
    <p:sldLayoutId id="21474836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za.ru/pics/2012/07/05/245.jpg" TargetMode="External"/><Relationship Id="rId13" Type="http://schemas.openxmlformats.org/officeDocument/2006/relationships/hyperlink" Target="http://ramki-photoshop.narod.ru/images/ramka_250_small.jpg" TargetMode="External"/><Relationship Id="rId3" Type="http://schemas.openxmlformats.org/officeDocument/2006/relationships/hyperlink" Target="http://snova-prazdnik.ru/wp-content/uploads/2012/08/%D0%BF%D0%BE%D0%B4%D0%B5%D0%BB%D0%BA%D0%B8_%D0%B8%D0%B7_%D0%BE%D1%81%D0%B5%D0%BD%D0%BD%D0%B8%D1%85_%D0%BB%D0%B8%D1%81%D1%82%D1%8C%D0%B5%D0%B2_14.jpg" TargetMode="External"/><Relationship Id="rId7" Type="http://schemas.openxmlformats.org/officeDocument/2006/relationships/hyperlink" Target="http://www.3ezhika.ru/papagera/wp-content/uploads/19230_14597.jpg" TargetMode="External"/><Relationship Id="rId12" Type="http://schemas.openxmlformats.org/officeDocument/2006/relationships/hyperlink" Target="http://&#1082;&#1088;&#1072;&#1089;&#1080;&#1074;&#1099;&#1077;&#1086;&#1073;&#1086;&#1080;&#1085;&#1072;&#1088;&#1072;&#1073;&#1086;&#1095;&#1080;&#1081;&#1089;&#1090;&#1086;&#1083;.&#1088;&#1092;/uploads/posts/2012-10/1350488106_cvetochnaya-ramka.jpg" TargetMode="External"/><Relationship Id="rId2" Type="http://schemas.openxmlformats.org/officeDocument/2006/relationships/hyperlink" Target="http://takpro100.net.ua/images/stories/frame/school/shool_autumn.png" TargetMode="External"/><Relationship Id="rId16" Type="http://schemas.openxmlformats.org/officeDocument/2006/relationships/hyperlink" Target="http://gorkschool.ucoz.ru/j0323748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fclipart.ru/wp-content/uploads/2009/06/cool_summer.jpg" TargetMode="External"/><Relationship Id="rId11" Type="http://schemas.openxmlformats.org/officeDocument/2006/relationships/hyperlink" Target="http://&#1084;&#1080;&#1088;&#1086;&#1074;&#1086;&#1081;.su/uploads/posts/2009-06/1245849331_ramka_solnehnay.jpg" TargetMode="External"/><Relationship Id="rId5" Type="http://schemas.openxmlformats.org/officeDocument/2006/relationships/hyperlink" Target="http://brookvolvnabno.land.ru/images/b4e304cb4254021e.jpg" TargetMode="External"/><Relationship Id="rId15" Type="http://schemas.openxmlformats.org/officeDocument/2006/relationships/hyperlink" Target="http://www.pixelbox.ru/uploads/images/3/3/9/f/1/e8349cb7e7.jpg" TargetMode="External"/><Relationship Id="rId10" Type="http://schemas.openxmlformats.org/officeDocument/2006/relationships/hyperlink" Target="http://imageru.ru/uploads/posts/2011-10/1318363987_family-tree.jpg" TargetMode="External"/><Relationship Id="rId4" Type="http://schemas.openxmlformats.org/officeDocument/2006/relationships/hyperlink" Target="http://www.gurevich-publications.com/photoalbum/family_2.bmp" TargetMode="External"/><Relationship Id="rId9" Type="http://schemas.openxmlformats.org/officeDocument/2006/relationships/hyperlink" Target="http://img241.imageshack.us/img241/1502/9172009311291.gif" TargetMode="External"/><Relationship Id="rId14" Type="http://schemas.openxmlformats.org/officeDocument/2006/relationships/hyperlink" Target="http://img-fotki.yandex.ru/get/6404/134274644.37/0_7ba09_c3ec35e0_ori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4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6.gif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takpro100.net.ua/images/stories/frame/school/shool_autum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75" y="77788"/>
            <a:ext cx="9421813" cy="706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188" y="2349500"/>
            <a:ext cx="8064500" cy="5384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             PROJECT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Algerian" pitchFamily="82" charset="0"/>
              </a:rPr>
              <a:t>         “</a:t>
            </a:r>
            <a:r>
              <a:rPr lang="ru-RU" sz="5400" b="1" dirty="0">
                <a:solidFill>
                  <a:srgbClr val="FF0000"/>
                </a:solidFill>
                <a:latin typeface="Algerian" pitchFamily="82" charset="0"/>
              </a:rPr>
              <a:t>  </a:t>
            </a:r>
            <a:r>
              <a:rPr lang="en-US" sz="5400" b="1" dirty="0">
                <a:solidFill>
                  <a:srgbClr val="FF0000"/>
                </a:solidFill>
                <a:latin typeface="Algerian" pitchFamily="82" charset="0"/>
              </a:rPr>
              <a:t>FAMILY  TREE  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Algerian" pitchFamily="82" charset="0"/>
              </a:rPr>
              <a:t>  </a:t>
            </a:r>
            <a:r>
              <a:rPr lang="ru-RU" sz="1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учителя  МБОУ  Лицей № 2 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FF0000"/>
                </a:solidFill>
                <a:latin typeface="+mn-lt"/>
              </a:rPr>
              <a:t>55210-141-821 Раева Ольга Владимировна                                                                                                                                                 245-098-886 Зенкина Ксения Сергеевна                                                                                                                                                251-275-593 Тюрина Раиса Викторовна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  учащиеся 5 класса.</a:t>
            </a:r>
            <a:endParaRPr lang="en-US" sz="5400" b="1" dirty="0">
              <a:solidFill>
                <a:srgbClr val="FF0000"/>
              </a:solidFill>
              <a:latin typeface="Algerian" pitchFamily="8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solidFill>
                <a:srgbClr val="FF0000"/>
              </a:solidFill>
              <a:latin typeface="Algerian" pitchFamily="8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Algerian" pitchFamily="82" charset="0"/>
              </a:rPr>
              <a:t> 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908175" y="35861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0" name="Picture 2" descr="http://imageru.ru/uploads/posts/2011-10/1318363987_family-t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-49213"/>
            <a:ext cx="91440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132013"/>
            <a:ext cx="15795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341438"/>
            <a:ext cx="1884363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5825" y="260350"/>
            <a:ext cx="1524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3813175"/>
            <a:ext cx="159702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175" y="3813175"/>
            <a:ext cx="11366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090988" y="5300663"/>
            <a:ext cx="1225550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lgerian" pitchFamily="82" charset="0"/>
                <a:ea typeface="+mj-ea"/>
                <a:cs typeface="+mj-cs"/>
              </a:rPr>
              <a:t>IT’s ME</a:t>
            </a:r>
            <a:endParaRPr lang="ru-RU" sz="20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316538" y="3979863"/>
            <a:ext cx="1200150" cy="889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654425" y="4221163"/>
            <a:ext cx="41275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203575" y="2781300"/>
            <a:ext cx="1008063" cy="1031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203825" y="2022475"/>
            <a:ext cx="712788" cy="227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94088" y="6457950"/>
            <a:ext cx="2284412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lgerian" pitchFamily="82" charset="0"/>
              </a:rPr>
              <a:t>MY FAMILY TREE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765425" y="98425"/>
            <a:ext cx="6121400" cy="1081088"/>
          </a:xfrm>
        </p:spPr>
        <p:txBody>
          <a:bodyPr/>
          <a:lstStyle/>
          <a:p>
            <a:r>
              <a:rPr lang="en-US" sz="5400" b="1" smtClean="0">
                <a:solidFill>
                  <a:srgbClr val="FF0000"/>
                </a:solidFill>
                <a:latin typeface="Algerian"/>
              </a:rPr>
              <a:t> Family</a:t>
            </a:r>
            <a:r>
              <a:rPr lang="ru-RU" sz="54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Algerian"/>
              </a:rPr>
              <a:t>ALBUM</a:t>
            </a:r>
            <a:endParaRPr lang="ru-RU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1085850"/>
            <a:ext cx="3857625" cy="3346450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325" y="3462338"/>
            <a:ext cx="3017838" cy="2432050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01613"/>
            <a:ext cx="2462213" cy="2200275"/>
          </a:xfrm>
          <a:prstGeom prst="rect">
            <a:avLst/>
          </a:prstGeom>
          <a:noFill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2238" y="725488"/>
            <a:ext cx="3402012" cy="2730500"/>
          </a:xfrm>
          <a:prstGeom prst="rect">
            <a:avLst/>
          </a:prstGeom>
          <a:noFill/>
        </p:spPr>
      </p:pic>
      <p:pic>
        <p:nvPicPr>
          <p:cNvPr id="6153" name="Picture 9" descr="C:\Users\User\Desktop\ПРОЕКТ ДЕЛАЮ\my grandmoth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963" y="3975100"/>
            <a:ext cx="3638550" cy="2901950"/>
          </a:xfrm>
          <a:prstGeom prst="rect">
            <a:avLst/>
          </a:prstGeom>
          <a:noFill/>
        </p:spPr>
      </p:pic>
      <p:pic>
        <p:nvPicPr>
          <p:cNvPr id="6154" name="Picture 10" descr="C:\Users\User\Desktop\ПРОЕКТ ДЕЛАЮ\my fath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3825" y="3181350"/>
            <a:ext cx="2749550" cy="343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844675"/>
            <a:ext cx="7256462" cy="5024438"/>
          </a:xfrm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lgerian"/>
              </a:rPr>
              <a:t>MY Family</a:t>
            </a:r>
            <a:r>
              <a:rPr lang="ru-RU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Algerian"/>
              </a:rPr>
              <a:t>TREE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>
                <a:solidFill>
                  <a:srgbClr val="FF0000"/>
                </a:solidFill>
                <a:latin typeface="Algerian"/>
              </a:rPr>
              <a:t>Family</a:t>
            </a:r>
            <a:r>
              <a:rPr lang="ru-RU" sz="54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Algerian"/>
              </a:rPr>
              <a:t>ALBUM</a:t>
            </a:r>
            <a:endParaRPr lang="ru-RU" smtClean="0"/>
          </a:p>
        </p:txBody>
      </p:sp>
      <p:pic>
        <p:nvPicPr>
          <p:cNvPr id="1026" name="Picture 2" descr="C:\Users\User\Desktop\ПРОЕКТ ДЕЛАЮ\3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1543050"/>
            <a:ext cx="7804150" cy="5132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457575" y="260350"/>
            <a:ext cx="4978400" cy="941388"/>
          </a:xfrm>
        </p:spPr>
        <p:txBody>
          <a:bodyPr/>
          <a:lstStyle/>
          <a:p>
            <a:r>
              <a:rPr lang="en-US" sz="5400" b="1" smtClean="0">
                <a:solidFill>
                  <a:srgbClr val="FF0000"/>
                </a:solidFill>
                <a:latin typeface="Algerian"/>
              </a:rPr>
              <a:t>MEMORIES</a:t>
            </a:r>
            <a:endParaRPr lang="ru-RU" smtClean="0"/>
          </a:p>
        </p:txBody>
      </p:sp>
      <p:pic>
        <p:nvPicPr>
          <p:cNvPr id="3074" name="Picture 2" descr="C:\Users\User\Desktop\ПРОЕКТ ДЕЛАЮ\DSC036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100" y="1384300"/>
            <a:ext cx="2085975" cy="2773363"/>
          </a:xfrm>
          <a:prstGeom prst="rect">
            <a:avLst/>
          </a:prstGeom>
          <a:noFill/>
        </p:spPr>
      </p:pic>
      <p:pic>
        <p:nvPicPr>
          <p:cNvPr id="3075" name="Picture 3" descr="C:\Users\User\Desktop\ПРОЕКТ ДЕЛАЮ\DSC036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2547938"/>
            <a:ext cx="3217863" cy="3829050"/>
          </a:xfrm>
          <a:prstGeom prst="rect">
            <a:avLst/>
          </a:prstGeom>
          <a:noFill/>
        </p:spPr>
      </p:pic>
      <p:pic>
        <p:nvPicPr>
          <p:cNvPr id="3076" name="Picture 4" descr="C:\Users\User\Desktop\ПРОЕКТ ДЕЛАЮ\DSC036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9263" y="3255963"/>
            <a:ext cx="3511550" cy="2790825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6350"/>
            <a:ext cx="2925763" cy="1890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ramki-photoshop.narod.ru/images/ramka_250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41424">
            <a:off x="158750" y="2235200"/>
            <a:ext cx="390842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900" b="1" smtClean="0">
                <a:solidFill>
                  <a:srgbClr val="FF0000"/>
                </a:solidFill>
                <a:latin typeface="Algerian"/>
              </a:rPr>
              <a:t>MY Family</a:t>
            </a:r>
            <a:r>
              <a:rPr lang="ru-RU" sz="49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4900" b="1" smtClean="0">
                <a:solidFill>
                  <a:srgbClr val="FF0000"/>
                </a:solidFill>
                <a:latin typeface="Algerian"/>
              </a:rPr>
              <a:t>ALBUM</a:t>
            </a:r>
            <a:endParaRPr lang="ru-RU" smtClean="0"/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61672">
            <a:off x="4346575" y="4124325"/>
            <a:ext cx="2363788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06543">
            <a:off x="6340475" y="1704975"/>
            <a:ext cx="1725613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www.3ezhika.ru/papagera/wp-content/uploads/19230_14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1052513"/>
            <a:ext cx="6569075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06700" y="188913"/>
            <a:ext cx="3530600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Algerian" pitchFamily="82" charset="0"/>
                <a:ea typeface="+mj-ea"/>
                <a:cs typeface="+mj-cs"/>
              </a:rPr>
              <a:t>MEMORIES</a:t>
            </a:r>
            <a:endParaRPr lang="ru-RU" dirty="0">
              <a:latin typeface="+mn-lt"/>
            </a:endParaRPr>
          </a:p>
        </p:txBody>
      </p:sp>
      <p:pic>
        <p:nvPicPr>
          <p:cNvPr id="7170" name="Picture 2" descr="C:\Users\User\Desktop\ПРОЕКТ ДЕЛАЮ\ФОТКИ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9675" y="1262063"/>
            <a:ext cx="5175250" cy="5443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13125" y="1987550"/>
            <a:ext cx="2603500" cy="3602038"/>
          </a:xfrm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lgerian"/>
              </a:rPr>
              <a:t>MEMORIES</a:t>
            </a:r>
            <a:endParaRPr lang="ru-RU" smtClean="0"/>
          </a:p>
        </p:txBody>
      </p:sp>
      <p:pic>
        <p:nvPicPr>
          <p:cNvPr id="5" name="Рисуно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981075"/>
            <a:ext cx="2627312" cy="2176463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9188" y="4200525"/>
            <a:ext cx="2816225" cy="260191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0475" y="768350"/>
            <a:ext cx="2382838" cy="310197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1375" y="3486150"/>
            <a:ext cx="2382838" cy="3316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  <a:latin typeface="Algerian"/>
              </a:rPr>
              <a:t>Home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, sweet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, sweet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, home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! </a:t>
            </a:r>
            <a:br>
              <a:rPr lang="en-US" sz="3600" b="1" smtClean="0">
                <a:solidFill>
                  <a:srgbClr val="FF0000"/>
                </a:solidFill>
                <a:latin typeface="Algerian"/>
              </a:rPr>
            </a:br>
            <a:r>
              <a:rPr lang="en-US" sz="3600" b="1" smtClean="0">
                <a:solidFill>
                  <a:srgbClr val="FF0000"/>
                </a:solidFill>
                <a:latin typeface="Algerian"/>
              </a:rPr>
              <a:t>There's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 no 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place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 like </a:t>
            </a:r>
            <a:r>
              <a:rPr lang="ru-RU" sz="3600" b="1" smtClean="0">
                <a:solidFill>
                  <a:srgbClr val="FF0000"/>
                </a:solidFill>
                <a:latin typeface="Algerian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lgerian"/>
              </a:rPr>
              <a:t>home! </a:t>
            </a:r>
            <a:br>
              <a:rPr lang="en-US" sz="3600" b="1" smtClean="0">
                <a:solidFill>
                  <a:srgbClr val="FF0000"/>
                </a:solidFill>
                <a:latin typeface="Algerian"/>
              </a:rPr>
            </a:br>
            <a:endParaRPr lang="ru-RU" sz="3600" smtClean="0"/>
          </a:p>
        </p:txBody>
      </p:sp>
      <p:pic>
        <p:nvPicPr>
          <p:cNvPr id="1028" name="Picture 4" descr="C:\Users\User\Desktop\ПРОЕКТ ДЕЛАЮ\DSC094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1054100"/>
            <a:ext cx="4510088" cy="3389313"/>
          </a:xfrm>
          <a:prstGeom prst="rect">
            <a:avLst/>
          </a:prstGeom>
          <a:noFill/>
        </p:spPr>
      </p:pic>
      <p:pic>
        <p:nvPicPr>
          <p:cNvPr id="1029" name="Picture 5" descr="C:\Users\User\Desktop\ПРОЕКТ ДЕЛАЮ\DSC094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2525" y="3975100"/>
            <a:ext cx="4181475" cy="2889250"/>
          </a:xfrm>
          <a:prstGeom prst="rect">
            <a:avLst/>
          </a:prstGeom>
          <a:noFill/>
        </p:spPr>
      </p:pic>
      <p:pic>
        <p:nvPicPr>
          <p:cNvPr id="1030" name="Picture 6" descr="C:\Users\User\Desktop\ПРОЕКТ ДЕЛАЮ\DSC094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038" y="1079500"/>
            <a:ext cx="3986212" cy="2998788"/>
          </a:xfrm>
          <a:prstGeom prst="rect">
            <a:avLst/>
          </a:prstGeom>
          <a:noFill/>
        </p:spPr>
      </p:pic>
      <p:pic>
        <p:nvPicPr>
          <p:cNvPr id="1033" name="Picture 9" descr="C:\Users\User\Desktop\ПРОЕКТ ДЕЛАЮ\комната мамы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50" y="4248150"/>
            <a:ext cx="4510088" cy="261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663" y="2073275"/>
            <a:ext cx="2859087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Объект 5"/>
          <p:cNvSpPr>
            <a:spLocks noGrp="1"/>
          </p:cNvSpPr>
          <p:nvPr>
            <p:ph idx="1"/>
          </p:nvPr>
        </p:nvSpPr>
        <p:spPr>
          <a:xfrm>
            <a:off x="250825" y="1125538"/>
            <a:ext cx="8220075" cy="819150"/>
          </a:xfrm>
        </p:spPr>
        <p:txBody>
          <a:bodyPr/>
          <a:lstStyle/>
          <a:p>
            <a:pPr marL="0" indent="0">
              <a:buFont typeface="Symbol" pitchFamily="18" charset="2"/>
              <a:buNone/>
            </a:pPr>
            <a:r>
              <a:rPr lang="en-US" sz="180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I don't care how poor a man is; if he has family, he's rich. ~Dan Wilcox and Thad Mumford</a:t>
            </a:r>
            <a:endParaRPr lang="ru-RU" sz="180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00" b="1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en-US" sz="4900" b="1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4900" b="1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4900" b="1" dirty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4900" b="1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4900" b="1" dirty="0">
                <a:solidFill>
                  <a:srgbClr val="FF0000"/>
                </a:solidFill>
                <a:latin typeface="Algerian" pitchFamily="82" charset="0"/>
              </a:rPr>
              <a:t>Quotations about Family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1748" name="Прямоугольник 6"/>
          <p:cNvSpPr>
            <a:spLocks noChangeArrowheads="1"/>
          </p:cNvSpPr>
          <p:nvPr/>
        </p:nvSpPr>
        <p:spPr bwMode="auto">
          <a:xfrm>
            <a:off x="611188" y="2508250"/>
            <a:ext cx="7993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When you look at your life, the greatest happinesses are family happinesses. ~Joyce Brothers</a:t>
            </a:r>
            <a:endParaRPr lang="ru-RU">
              <a:solidFill>
                <a:srgbClr val="000000"/>
              </a:solidFill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519113" y="4868863"/>
            <a:ext cx="806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You don't choose your family. They are God's gift to you, as you are to them. ~Desmond Tutu</a:t>
            </a:r>
            <a:endParaRPr lang="ru-RU">
              <a:solidFill>
                <a:srgbClr val="000000"/>
              </a:solidFill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50" name="Прямоугольник 8"/>
          <p:cNvSpPr>
            <a:spLocks noChangeArrowheads="1"/>
          </p:cNvSpPr>
          <p:nvPr/>
        </p:nvSpPr>
        <p:spPr bwMode="auto">
          <a:xfrm>
            <a:off x="989013" y="5849938"/>
            <a:ext cx="71643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In time of test, family is best. ~Burmese Proverb</a:t>
            </a:r>
            <a:endParaRPr lang="ru-RU">
              <a:solidFill>
                <a:srgbClr val="000000"/>
              </a:solidFill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6731" r="6239"/>
          <a:stretch>
            <a:fillRect/>
          </a:stretch>
        </p:blipFill>
        <p:spPr bwMode="auto">
          <a:xfrm rot="856446">
            <a:off x="6815138" y="3954463"/>
            <a:ext cx="2027237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09876">
            <a:off x="2390775" y="973138"/>
            <a:ext cx="238601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/>
          <a:srcRect l="6442" r="7289"/>
          <a:stretch>
            <a:fillRect/>
          </a:stretch>
        </p:blipFill>
        <p:spPr bwMode="auto">
          <a:xfrm rot="-717274">
            <a:off x="573088" y="2254250"/>
            <a:ext cx="18859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38150"/>
            <a:ext cx="209867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54813">
            <a:off x="6916738" y="960438"/>
            <a:ext cx="206375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0439">
            <a:off x="5087938" y="2749550"/>
            <a:ext cx="20320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2"/>
          <a:srcRect l="6451" r="9541"/>
          <a:stretch>
            <a:fillRect/>
          </a:stretch>
        </p:blipFill>
        <p:spPr bwMode="auto">
          <a:xfrm>
            <a:off x="2930525" y="3584575"/>
            <a:ext cx="20859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 descr="http://gorkschool.ucoz.ru/j032374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29060">
            <a:off x="155575" y="92075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"/>
          <p:cNvPicPr>
            <a:picLocks noChangeAspect="1" noChangeArrowheads="1"/>
          </p:cNvPicPr>
          <p:nvPr/>
        </p:nvPicPr>
        <p:blipFill>
          <a:blip r:embed="rId2"/>
          <a:srcRect l="6731" r="6239"/>
          <a:stretch>
            <a:fillRect/>
          </a:stretch>
        </p:blipFill>
        <p:spPr bwMode="auto">
          <a:xfrm rot="-974380">
            <a:off x="815975" y="4376738"/>
            <a:ext cx="177006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0913" y="622300"/>
            <a:ext cx="1676400" cy="2517775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6450" y="1116013"/>
            <a:ext cx="1450975" cy="17430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2560638"/>
            <a:ext cx="1468438" cy="162083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1075" y="4602163"/>
            <a:ext cx="1493838" cy="1658937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5988" y="4078288"/>
            <a:ext cx="1036637" cy="150495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9550" y="1347788"/>
            <a:ext cx="1603375" cy="2309812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49888" y="3230563"/>
            <a:ext cx="1298575" cy="1341437"/>
          </a:xfrm>
          <a:prstGeom prst="rect">
            <a:avLst/>
          </a:prstGeom>
          <a:noFill/>
        </p:spPr>
      </p:pic>
      <p:pic>
        <p:nvPicPr>
          <p:cNvPr id="14354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926413">
            <a:off x="7318375" y="4335463"/>
            <a:ext cx="942975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www.proza.ru/pics/2012/07/05/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7625" y="476250"/>
            <a:ext cx="4752975" cy="25542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Семья </a:t>
            </a:r>
            <a:r>
              <a:rPr lang="ru-RU" dirty="0">
                <a:solidFill>
                  <a:srgbClr val="FF0000"/>
                </a:solidFill>
              </a:rPr>
              <a:t>– это важно!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Семья – это сложно!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Но счастливо жить одному </a:t>
            </a:r>
            <a:r>
              <a:rPr lang="ru-RU" dirty="0">
                <a:solidFill>
                  <a:srgbClr val="FF0000"/>
                </a:solidFill>
              </a:rPr>
              <a:t> невозможно</a:t>
            </a:r>
            <a:r>
              <a:rPr lang="ru-RU" dirty="0">
                <a:solidFill>
                  <a:srgbClr val="FF0000"/>
                </a:solidFill>
              </a:rPr>
              <a:t>!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Всегда будьте вместе, </a:t>
            </a:r>
            <a:r>
              <a:rPr lang="ru-RU" dirty="0">
                <a:solidFill>
                  <a:srgbClr val="FF0000"/>
                </a:solidFill>
              </a:rPr>
              <a:t>любовь берегите</a:t>
            </a:r>
            <a:r>
              <a:rPr lang="ru-RU" dirty="0">
                <a:solidFill>
                  <a:srgbClr val="FF0000"/>
                </a:solidFill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Обиды и ссоры подальше гоните,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Хочу, чтоб про вас говорили </a:t>
            </a:r>
            <a:r>
              <a:rPr lang="ru-RU" dirty="0">
                <a:solidFill>
                  <a:srgbClr val="FF0000"/>
                </a:solidFill>
              </a:rPr>
              <a:t>друзья</a:t>
            </a:r>
            <a:r>
              <a:rPr lang="ru-RU" dirty="0">
                <a:solidFill>
                  <a:srgbClr val="FF0000"/>
                </a:solidFill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Какая хорошая Ваша семья</a:t>
            </a:r>
            <a:r>
              <a:rPr lang="ru-RU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ъект 1"/>
          <p:cNvSpPr>
            <a:spLocks noGrp="1"/>
          </p:cNvSpPr>
          <p:nvPr>
            <p:ph idx="1"/>
          </p:nvPr>
        </p:nvSpPr>
        <p:spPr>
          <a:xfrm>
            <a:off x="179388" y="1916113"/>
            <a:ext cx="8488362" cy="4608512"/>
          </a:xfrm>
        </p:spPr>
        <p:txBody>
          <a:bodyPr/>
          <a:lstStyle/>
          <a:p>
            <a:r>
              <a:rPr lang="en-US" sz="1200" smtClean="0">
                <a:hlinkClick r:id="rId2"/>
              </a:rPr>
              <a:t>http://takpro100.net.ua/images/stories/frame/school/shool_autumn.png</a:t>
            </a:r>
            <a:r>
              <a:rPr lang="ru-RU" sz="1200" smtClean="0"/>
              <a:t> -слайд №1</a:t>
            </a:r>
          </a:p>
          <a:p>
            <a:r>
              <a:rPr lang="en-US" sz="1200" smtClean="0">
                <a:hlinkClick r:id="rId3"/>
              </a:rPr>
              <a:t>http://snova-prazdnik.ru/wp-content/uploads/2012/08/%D0%BF%D0%BE%D0%B4%D0%B5%D0%BB%D0%BA%D0%B8_%D0%B8%D0%B7_%D0%BE%D1%81%D0%B5%D0%BD%D0%BD%D0%B8%D1%85_%D0%BB%D0%B8%D1%81%D1%82%D1%8C%D0%B5%D0%B2_14.jpg</a:t>
            </a:r>
            <a:r>
              <a:rPr lang="ru-RU" sz="1200" smtClean="0"/>
              <a:t>  -слай2-3 -10 рамки для фото</a:t>
            </a:r>
          </a:p>
          <a:p>
            <a:r>
              <a:rPr lang="en-US" sz="1200" smtClean="0">
                <a:hlinkClick r:id="rId4"/>
              </a:rPr>
              <a:t>http://www.gurevich-publications.com/photoalbum/family_2.bmp</a:t>
            </a:r>
            <a:r>
              <a:rPr lang="ru-RU" sz="1200" smtClean="0"/>
              <a:t>  -слайд №23   </a:t>
            </a:r>
            <a:r>
              <a:rPr lang="en-US" sz="1200" smtClean="0">
                <a:hlinkClick r:id="rId5"/>
              </a:rPr>
              <a:t>http://brookvolvnabno.land.ru/images/b4e304cb4254021e.jpg</a:t>
            </a:r>
            <a:r>
              <a:rPr lang="ru-RU" sz="1200" smtClean="0"/>
              <a:t>  -ученый , слайд №4</a:t>
            </a:r>
          </a:p>
          <a:p>
            <a:r>
              <a:rPr lang="en-US" sz="1200" smtClean="0">
                <a:hlinkClick r:id="rId6"/>
              </a:rPr>
              <a:t>http://profclipart.ru/wp-content/uploads/2009/06/cool_summer.jpg</a:t>
            </a:r>
            <a:r>
              <a:rPr lang="ru-RU" sz="1200" smtClean="0"/>
              <a:t>  -слайд №18</a:t>
            </a:r>
          </a:p>
          <a:p>
            <a:r>
              <a:rPr lang="en-US" sz="1200" smtClean="0">
                <a:hlinkClick r:id="rId7"/>
              </a:rPr>
              <a:t>http://www.3ezhika.ru/papagera/wp-content/uploads/19230_14597.jpg</a:t>
            </a:r>
            <a:r>
              <a:rPr lang="ru-RU" sz="1200" smtClean="0"/>
              <a:t>  -слайд№20, солнце и бабочки</a:t>
            </a:r>
          </a:p>
          <a:p>
            <a:r>
              <a:rPr lang="en-US" sz="1200" smtClean="0">
                <a:hlinkClick r:id="rId8"/>
              </a:rPr>
              <a:t>http://www.proza.ru/pics/2012/07/05/245.jpg</a:t>
            </a:r>
            <a:r>
              <a:rPr lang="ru-RU" sz="1200" smtClean="0"/>
              <a:t>  -слайд№24, ромашки</a:t>
            </a:r>
          </a:p>
          <a:p>
            <a:r>
              <a:rPr lang="en-US" sz="1200" smtClean="0">
                <a:hlinkClick r:id="rId9"/>
              </a:rPr>
              <a:t>http://img241.imageshack.us/img241/1502/9172009311291.gif</a:t>
            </a:r>
            <a:r>
              <a:rPr lang="ru-RU" sz="1200" smtClean="0"/>
              <a:t>  -слайд№17,дерево</a:t>
            </a:r>
          </a:p>
          <a:p>
            <a:r>
              <a:rPr lang="en-US" sz="1200" smtClean="0">
                <a:hlinkClick r:id="rId10"/>
              </a:rPr>
              <a:t>http://imageru.ru/uploads/posts/2011-10/1318363987_family-tree.jpg</a:t>
            </a:r>
            <a:r>
              <a:rPr lang="ru-RU" sz="1200" smtClean="0"/>
              <a:t>  - дерево на фоне старой бумаги, слайды №11, №4</a:t>
            </a:r>
          </a:p>
          <a:p>
            <a:r>
              <a:rPr lang="en-US" sz="1200" smtClean="0">
                <a:hlinkClick r:id="rId11"/>
              </a:rPr>
              <a:t>http://</a:t>
            </a:r>
            <a:r>
              <a:rPr lang="ru-RU" sz="1200" smtClean="0">
                <a:hlinkClick r:id="rId11"/>
              </a:rPr>
              <a:t>мировой.</a:t>
            </a:r>
            <a:r>
              <a:rPr lang="en-US" sz="1200" smtClean="0">
                <a:hlinkClick r:id="rId11"/>
              </a:rPr>
              <a:t>su/uploads/posts/2009-06/1245849331_ramka_solnehnay.jpg</a:t>
            </a:r>
            <a:r>
              <a:rPr lang="ru-RU" sz="1200" smtClean="0"/>
              <a:t>  -слайд№7, рамка из цветов</a:t>
            </a:r>
          </a:p>
          <a:p>
            <a:r>
              <a:rPr lang="en-US" sz="1200" smtClean="0">
                <a:hlinkClick r:id="rId12"/>
              </a:rPr>
              <a:t>http://</a:t>
            </a:r>
            <a:r>
              <a:rPr lang="ru-RU" sz="1200" smtClean="0">
                <a:hlinkClick r:id="rId12"/>
              </a:rPr>
              <a:t>красивыеобоинарабочийстол.рф/</a:t>
            </a:r>
            <a:r>
              <a:rPr lang="en-US" sz="1200" smtClean="0">
                <a:hlinkClick r:id="rId12"/>
              </a:rPr>
              <a:t>uploads/posts/2012-10/1350488106_cvetochnaya-ramka.jpg</a:t>
            </a:r>
            <a:r>
              <a:rPr lang="ru-RU" sz="1200" smtClean="0"/>
              <a:t>  слайд№8, рамка из голубых цветов</a:t>
            </a:r>
          </a:p>
          <a:p>
            <a:r>
              <a:rPr lang="en-US" sz="1200" smtClean="0">
                <a:hlinkClick r:id="rId13"/>
              </a:rPr>
              <a:t>http://ramki-photoshop.narod.ru/images/ramka_250_small.jpg</a:t>
            </a:r>
            <a:r>
              <a:rPr lang="ru-RU" sz="1200" smtClean="0"/>
              <a:t>  -слайд №19, рамки для фото</a:t>
            </a:r>
          </a:p>
          <a:p>
            <a:r>
              <a:rPr lang="en-US" sz="1200" smtClean="0">
                <a:hlinkClick r:id="rId14"/>
              </a:rPr>
              <a:t>http://img-fotki.yandex.ru/get/6404/134274644.37/0_7ba09_c3ec35e0_orig</a:t>
            </a:r>
            <a:r>
              <a:rPr lang="ru-RU" sz="1200" smtClean="0"/>
              <a:t> -дерево из сердечек, слайд№9</a:t>
            </a:r>
          </a:p>
          <a:p>
            <a:r>
              <a:rPr lang="en-US" sz="1200" smtClean="0">
                <a:hlinkClick r:id="rId15"/>
              </a:rPr>
              <a:t>http://www.pixelbox.ru/uploads/images/3/3/9/f/1/e8349cb7e7.jpg</a:t>
            </a:r>
            <a:r>
              <a:rPr lang="ru-RU" sz="1200" smtClean="0"/>
              <a:t> -слайд№15,дерево</a:t>
            </a:r>
            <a:endParaRPr lang="en-US" sz="1200" smtClean="0"/>
          </a:p>
          <a:p>
            <a:r>
              <a:rPr lang="en-US" sz="1200" smtClean="0">
                <a:hlinkClick r:id="rId16"/>
              </a:rPr>
              <a:t>http://gorkschool.ucoz.ru/j0323748.gif</a:t>
            </a:r>
            <a:r>
              <a:rPr lang="en-US" sz="1200" smtClean="0"/>
              <a:t>  -</a:t>
            </a:r>
            <a:r>
              <a:rPr lang="ru-RU" sz="1200" smtClean="0"/>
              <a:t>слайды №2- №3 колокольчик</a:t>
            </a:r>
            <a:endParaRPr lang="en-US" sz="1200" smtClean="0"/>
          </a:p>
          <a:p>
            <a:endParaRPr lang="en-US" sz="1200" smtClean="0"/>
          </a:p>
          <a:p>
            <a:endParaRPr lang="ru-RU" sz="1200" smtClean="0"/>
          </a:p>
          <a:p>
            <a:r>
              <a:rPr lang="ru-RU" sz="1200" smtClean="0"/>
              <a:t>Фотографии  из семейных альбомов печатаются с разрешения родителей.</a:t>
            </a:r>
            <a:endParaRPr lang="en-US" sz="1200" smtClean="0"/>
          </a:p>
          <a:p>
            <a:endParaRPr lang="en-US" sz="1200" smtClean="0"/>
          </a:p>
          <a:p>
            <a:endParaRPr lang="ru-RU" smtClean="0"/>
          </a:p>
        </p:txBody>
      </p:sp>
      <p:sp>
        <p:nvSpPr>
          <p:cNvPr id="3379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Resources</a:t>
            </a:r>
            <a:endParaRPr 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09876">
            <a:off x="2376488" y="171450"/>
            <a:ext cx="22288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/>
          <a:srcRect l="6442" r="7289"/>
          <a:stretch>
            <a:fillRect/>
          </a:stretch>
        </p:blipFill>
        <p:spPr bwMode="auto">
          <a:xfrm rot="-717274">
            <a:off x="203200" y="2590800"/>
            <a:ext cx="186055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/>
          <a:srcRect l="8601" t="3323" r="9380"/>
          <a:stretch>
            <a:fillRect/>
          </a:stretch>
        </p:blipFill>
        <p:spPr bwMode="auto">
          <a:xfrm rot="-444354">
            <a:off x="1968500" y="2352675"/>
            <a:ext cx="1806575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9575" y="4403725"/>
            <a:ext cx="180657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488" y="187325"/>
            <a:ext cx="18145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54813">
            <a:off x="7027863" y="336550"/>
            <a:ext cx="18446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90665">
            <a:off x="7394575" y="2825750"/>
            <a:ext cx="17938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2"/>
          <a:srcRect l="6451" r="9541"/>
          <a:stretch>
            <a:fillRect/>
          </a:stretch>
        </p:blipFill>
        <p:spPr bwMode="auto">
          <a:xfrm>
            <a:off x="3725863" y="2185988"/>
            <a:ext cx="1878012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5372">
            <a:off x="7232650" y="4886325"/>
            <a:ext cx="166687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710113"/>
            <a:ext cx="183197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465638"/>
            <a:ext cx="18081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5" descr="http://gorkschool.ucoz.ru/j032374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29060">
            <a:off x="169863" y="92075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2"/>
          <p:cNvPicPr>
            <a:picLocks noChangeAspect="1" noChangeArrowheads="1"/>
          </p:cNvPicPr>
          <p:nvPr/>
        </p:nvPicPr>
        <p:blipFill>
          <a:blip r:embed="rId2"/>
          <a:srcRect l="6731" r="6239"/>
          <a:stretch>
            <a:fillRect/>
          </a:stretch>
        </p:blipFill>
        <p:spPr bwMode="auto">
          <a:xfrm rot="856446">
            <a:off x="5530850" y="2368550"/>
            <a:ext cx="1893888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Рисунок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2643188"/>
            <a:ext cx="95250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Рисунок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38" y="500063"/>
            <a:ext cx="895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Рисунок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38" y="642938"/>
            <a:ext cx="80962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Рисунок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75" y="642938"/>
            <a:ext cx="882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Рисунок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13" y="2786063"/>
            <a:ext cx="9048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Рисунок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7438" y="2714625"/>
            <a:ext cx="88106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Рисунок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2938" y="3000375"/>
            <a:ext cx="889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3143250"/>
            <a:ext cx="9382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Рисунок 2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14438" y="5072063"/>
            <a:ext cx="78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57563" y="4714875"/>
            <a:ext cx="869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00688" y="4786313"/>
            <a:ext cx="9350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077464">
            <a:off x="7572375" y="5214938"/>
            <a:ext cx="804863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lgerian" pitchFamily="82" charset="0"/>
                <a:ea typeface="+mn-ea"/>
                <a:cs typeface="+mn-cs"/>
              </a:rPr>
              <a:t>FAMILY  History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1963" y="1916113"/>
            <a:ext cx="36020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53007">
            <a:off x="258763" y="1984375"/>
            <a:ext cx="55022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11263" y="5132388"/>
            <a:ext cx="5811837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Trees are like families: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If the roots are not firmly planted , it will die.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If the roots are deep, it will go on.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>
                <a:solidFill>
                  <a:srgbClr val="FF0000"/>
                </a:solidFill>
                <a:latin typeface="Algerian"/>
              </a:rPr>
              <a:t>MY Family</a:t>
            </a:r>
            <a:r>
              <a:rPr lang="ru-RU" sz="5400" b="1" smtClean="0">
                <a:solidFill>
                  <a:srgbClr val="FF0000"/>
                </a:solidFill>
                <a:latin typeface="Algerian"/>
              </a:rPr>
              <a:t>  </a:t>
            </a:r>
            <a:r>
              <a:rPr lang="en-US" sz="5400" b="1" smtClean="0">
                <a:solidFill>
                  <a:srgbClr val="FF0000"/>
                </a:solidFill>
                <a:latin typeface="Algerian"/>
              </a:rPr>
              <a:t>TREE</a:t>
            </a:r>
            <a:endParaRPr lang="ru-RU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1368425"/>
            <a:ext cx="743267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965325"/>
            <a:ext cx="11366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844675"/>
            <a:ext cx="11493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25" y="4160838"/>
            <a:ext cx="9874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3700" y="4035425"/>
            <a:ext cx="1195388" cy="122555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2338" y="1731963"/>
            <a:ext cx="987425" cy="1071562"/>
          </a:xfrm>
          <a:prstGeom prst="rect">
            <a:avLst/>
          </a:prstGeom>
          <a:noFill/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68913" y="1676400"/>
            <a:ext cx="95726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68763" y="3644900"/>
            <a:ext cx="123825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9" descr="e5e8a630bed8-web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630238"/>
            <a:ext cx="8688388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288" y="0"/>
            <a:ext cx="6624637" cy="9223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</a:rPr>
              <a:t>YOU ARE MY LOVE , MY LIFE, MY MOM.</a:t>
            </a:r>
            <a:endParaRPr lang="ru-RU" sz="2800" dirty="0"/>
          </a:p>
        </p:txBody>
      </p:sp>
      <p:pic>
        <p:nvPicPr>
          <p:cNvPr id="9221" name="Picture 5" descr="C:\Users\User\Desktop\ПРОЕКТ ДЕЛАЮ\фото Рузмикина Анна класс 5 3\IMG_120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8725" y="2262188"/>
            <a:ext cx="1817688" cy="2730500"/>
          </a:xfrm>
          <a:prstGeom prst="rect">
            <a:avLst/>
          </a:prstGeom>
          <a:noFill/>
        </p:spPr>
      </p:pic>
      <p:pic>
        <p:nvPicPr>
          <p:cNvPr id="9218" name="Picture 2" descr="C:\Users\User\Desktop\ПРОЕКТ ДЕЛАЮ\ФОТКИ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588" y="2395538"/>
            <a:ext cx="1992312" cy="2689225"/>
          </a:xfrm>
          <a:prstGeom prst="rect">
            <a:avLst/>
          </a:prstGeom>
          <a:noFill/>
        </p:spPr>
      </p:pic>
      <p:pic>
        <p:nvPicPr>
          <p:cNvPr id="9219" name="Picture 3" descr="C:\Users\User\Desktop\ПРОЕКТ ДЕЛАЮ\ФОТКИ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7188" y="3249613"/>
            <a:ext cx="1744662" cy="2419350"/>
          </a:xfrm>
          <a:prstGeom prst="rect">
            <a:avLst/>
          </a:prstGeom>
          <a:noFill/>
        </p:spPr>
      </p:pic>
      <p:pic>
        <p:nvPicPr>
          <p:cNvPr id="9" name="Picture 12" descr="x_07b31a9d (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7163" y="1749425"/>
            <a:ext cx="1809750" cy="2578100"/>
          </a:xfrm>
          <a:prstGeom prst="rect">
            <a:avLst/>
          </a:prstGeom>
          <a:noFill/>
        </p:spPr>
      </p:pic>
      <p:pic>
        <p:nvPicPr>
          <p:cNvPr id="9220" name="Picture 4" descr="C:\Users\User\Desktop\ПРОЕКТ ДЕЛАЮ\СЕМЁНОВЫ\Фото019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0563" y="3840163"/>
            <a:ext cx="1774825" cy="2328862"/>
          </a:xfrm>
          <a:prstGeom prst="rect">
            <a:avLst/>
          </a:prstGeom>
          <a:noFill/>
        </p:spPr>
      </p:pic>
      <p:pic>
        <p:nvPicPr>
          <p:cNvPr id="9222" name="Picture 6" descr="C:\Users\User\Desktop\ПРОЕКТ ДЕЛАЮ\Мама - 201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43413" y="3998913"/>
            <a:ext cx="1652587" cy="213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/>
          <a:lstStyle/>
          <a:p>
            <a:r>
              <a:rPr lang="en-US" sz="5400" b="1" smtClean="0">
                <a:solidFill>
                  <a:srgbClr val="FF0000"/>
                </a:solidFill>
                <a:latin typeface="Algerian"/>
              </a:rPr>
              <a:t>I LOOK LIKE MY…</a:t>
            </a:r>
            <a:endParaRPr lang="ru-RU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084263"/>
            <a:ext cx="568801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User\Desktop\ПРОЕКТ ДЕЛАЮ\фото Рузмикина Анна класс 5 3\IMG_120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1524000"/>
            <a:ext cx="4578350" cy="669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красивыеобоинарабочийстол.рф/uploads/posts/2012-10/1350488106_cvetochnaya-ram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84313"/>
            <a:ext cx="67341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47813" y="487363"/>
            <a:ext cx="72009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Algerian" pitchFamily="82" charset="0"/>
                <a:ea typeface="+mj-ea"/>
                <a:cs typeface="+mj-cs"/>
              </a:rPr>
              <a:t>I LOOK LIKE MY…</a:t>
            </a:r>
            <a:endParaRPr lang="ru-RU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700" y="2163763"/>
            <a:ext cx="4035425" cy="551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263" y="188913"/>
            <a:ext cx="6654800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5616575" cy="863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>I LOOK LIKE MY…</a:t>
            </a:r>
            <a:endParaRPr lang="ru-RU" dirty="0"/>
          </a:p>
        </p:txBody>
      </p:sp>
      <p:pic>
        <p:nvPicPr>
          <p:cNvPr id="21507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2565400"/>
            <a:ext cx="24923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980</TotalTime>
  <Words>296</Words>
  <Application>Microsoft Office PowerPoint</Application>
  <PresentationFormat>On-screen Show (4:3)</PresentationFormat>
  <Paragraphs>56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Candara</vt:lpstr>
      <vt:lpstr>Arial</vt:lpstr>
      <vt:lpstr>Symbol</vt:lpstr>
      <vt:lpstr>Calibri</vt:lpstr>
      <vt:lpstr>Algerian</vt:lpstr>
      <vt:lpstr>Arial Unicode MS</vt:lpstr>
      <vt:lpstr>Georgia</vt:lpstr>
      <vt:lpstr>Times New Roman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Слайд 1</vt:lpstr>
      <vt:lpstr>Слайд 2</vt:lpstr>
      <vt:lpstr>Слайд 3</vt:lpstr>
      <vt:lpstr>FAMILY  History</vt:lpstr>
      <vt:lpstr>MY Family  TREE</vt:lpstr>
      <vt:lpstr>YOU ARE MY LOVE , MY LIFE, MY MOM.</vt:lpstr>
      <vt:lpstr>I LOOK LIKE MY…</vt:lpstr>
      <vt:lpstr>Слайд 8</vt:lpstr>
      <vt:lpstr>I LOOK LIKE MY…</vt:lpstr>
      <vt:lpstr>Слайд 10</vt:lpstr>
      <vt:lpstr> Family ALBUM</vt:lpstr>
      <vt:lpstr>MY Family TREE</vt:lpstr>
      <vt:lpstr>Family ALBUM</vt:lpstr>
      <vt:lpstr>MEMORIES</vt:lpstr>
      <vt:lpstr>MY Family ALBUM</vt:lpstr>
      <vt:lpstr>Слайд 16</vt:lpstr>
      <vt:lpstr>MEMORIES</vt:lpstr>
      <vt:lpstr>Home , sweet , sweet , home !  There's  no  place  like  home!  </vt:lpstr>
      <vt:lpstr>   Quotations about Family   </vt:lpstr>
      <vt:lpstr>Слайд 20</vt:lpstr>
      <vt:lpstr>Resources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nastya.cherepneva</cp:lastModifiedBy>
  <cp:revision>159</cp:revision>
  <dcterms:created xsi:type="dcterms:W3CDTF">2012-10-09T05:16:19Z</dcterms:created>
  <dcterms:modified xsi:type="dcterms:W3CDTF">2013-06-04T11:58:22Z</dcterms:modified>
</cp:coreProperties>
</file>