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2" r:id="rId5"/>
    <p:sldId id="264" r:id="rId6"/>
    <p:sldId id="267" r:id="rId7"/>
    <p:sldId id="268" r:id="rId8"/>
    <p:sldId id="26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яблони\Tue-Nov-08-09-10-55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95" y="214290"/>
            <a:ext cx="8724623" cy="645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яблони\DSC07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719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фото яблон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785794"/>
            <a:ext cx="507209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о яблони\2866419_23a58f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фото яблони\b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:\фото яблони\1246874137_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889248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фото яблони\DSC07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58180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яблон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85818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:\фото яблони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0007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 яблони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4386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яблони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:\фото яблони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464347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:\фото яблони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42918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2012-09-27T16:31:13Z</dcterms:created>
  <dcterms:modified xsi:type="dcterms:W3CDTF">2012-10-01T17:10:14Z</dcterms:modified>
</cp:coreProperties>
</file>