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1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B0ADA9-11A4-4060-B8E7-27BF068566B4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C7ADC1-8F6E-4129-84ED-1BF00D7B96B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3610744" cy="5415880"/>
          </a:xfrm>
        </p:spPr>
        <p:txBody>
          <a:bodyPr/>
          <a:lstStyle/>
          <a:p>
            <a:r>
              <a:rPr lang="ru-RU" dirty="0" smtClean="0"/>
              <a:t>Велика роль гидролиза в биологических процессах.. Так в результате гидролиза минералов алюмосиликатов происходит разрушение горных пород.</a:t>
            </a:r>
            <a:endParaRPr lang="ru-RU" dirty="0"/>
          </a:p>
        </p:txBody>
      </p:sp>
      <p:pic>
        <p:nvPicPr>
          <p:cNvPr id="4" name="Рисунок 3" descr="гор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980728"/>
            <a:ext cx="3027040" cy="4644344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4042792" cy="5487888"/>
          </a:xfrm>
        </p:spPr>
        <p:txBody>
          <a:bodyPr/>
          <a:lstStyle/>
          <a:p>
            <a:r>
              <a:rPr lang="ru-RU" dirty="0" smtClean="0"/>
              <a:t>Гидролиз </a:t>
            </a:r>
            <a:r>
              <a:rPr lang="ru-RU" dirty="0" err="1" smtClean="0"/>
              <a:t>гидрофосфата</a:t>
            </a:r>
            <a:r>
              <a:rPr lang="ru-RU" dirty="0" smtClean="0"/>
              <a:t> и гидрокарбоната </a:t>
            </a:r>
            <a:r>
              <a:rPr lang="ru-RU" dirty="0" err="1" smtClean="0"/>
              <a:t>натрия,входящих</a:t>
            </a:r>
            <a:r>
              <a:rPr lang="ru-RU" dirty="0" smtClean="0"/>
              <a:t> в состав </a:t>
            </a:r>
            <a:r>
              <a:rPr lang="ru-RU" dirty="0" err="1" smtClean="0"/>
              <a:t>крови,отвечает</a:t>
            </a:r>
            <a:r>
              <a:rPr lang="ru-RU" dirty="0" smtClean="0"/>
              <a:t> за поддержание определенной среды. Благодаря этому, кислотность крови здорового человека колеблется незначительно.</a:t>
            </a:r>
            <a:endParaRPr lang="ru-RU" dirty="0"/>
          </a:p>
        </p:txBody>
      </p:sp>
      <p:pic>
        <p:nvPicPr>
          <p:cNvPr id="4" name="Рисунок 3" descr="кров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1196752"/>
            <a:ext cx="3650278" cy="3096344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ед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196752"/>
            <a:ext cx="3960832" cy="2856369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4762872" cy="5415880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Гидорофосфаты</a:t>
            </a:r>
            <a:r>
              <a:rPr lang="ru-RU" dirty="0" smtClean="0"/>
              <a:t> так же входят в состав слюны. благодаря им в полости рта поддерживается определенная среда .</a:t>
            </a:r>
            <a:br>
              <a:rPr lang="ru-RU" dirty="0" smtClean="0"/>
            </a:br>
            <a:r>
              <a:rPr lang="ru-RU" dirty="0" smtClean="0"/>
              <a:t>Многие питательные вещества мы получаем в результате гидролиза жиров, белков и углеводов, которые входе данного процесса расщепляются на составные части. Такой гидролиз происходит под действием ферментов и называется ферментативным .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Процесс гидролиза влияет и на растительный мир. Многие растения произрастают на почве с определенной </a:t>
            </a:r>
            <a:r>
              <a:rPr lang="ru-RU" dirty="0" smtClean="0"/>
              <a:t>средой: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3466728" cy="4983832"/>
          </a:xfrm>
        </p:spPr>
        <p:txBody>
          <a:bodyPr/>
          <a:lstStyle/>
          <a:p>
            <a:r>
              <a:rPr lang="ru-RU" dirty="0" smtClean="0"/>
              <a:t>картофель - на слегка кислых почвах</a:t>
            </a:r>
            <a:endParaRPr lang="ru-RU" dirty="0"/>
          </a:p>
        </p:txBody>
      </p:sp>
      <p:pic>
        <p:nvPicPr>
          <p:cNvPr id="4" name="Рисунок 3" descr="кар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1340768"/>
            <a:ext cx="3600400" cy="2700300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3754760" cy="5343872"/>
          </a:xfrm>
        </p:spPr>
        <p:txBody>
          <a:bodyPr/>
          <a:lstStyle/>
          <a:p>
            <a:r>
              <a:rPr lang="ru-RU" dirty="0" smtClean="0"/>
              <a:t>люцерна - на щелочной, а пшеница - на нейтральной . Внесение в почву солей определенного типа способствует созданию определенной среды.</a:t>
            </a:r>
            <a:endParaRPr lang="ru-RU" dirty="0"/>
          </a:p>
        </p:txBody>
      </p:sp>
      <p:pic>
        <p:nvPicPr>
          <p:cNvPr id="4" name="Рисунок 3" descr="люцерн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908720"/>
            <a:ext cx="3552395" cy="2664296"/>
          </a:xfrm>
          <a:prstGeom prst="rect">
            <a:avLst/>
          </a:prstGeom>
        </p:spPr>
      </p:pic>
      <p:pic>
        <p:nvPicPr>
          <p:cNvPr id="5" name="Рисунок 4" descr="пшениц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4149080"/>
            <a:ext cx="3672408" cy="2385138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103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Маргарита</dc:creator>
  <cp:lastModifiedBy>Маргарита</cp:lastModifiedBy>
  <cp:revision>1</cp:revision>
  <dcterms:created xsi:type="dcterms:W3CDTF">2012-12-10T17:04:32Z</dcterms:created>
  <dcterms:modified xsi:type="dcterms:W3CDTF">2012-12-10T17:25:40Z</dcterms:modified>
</cp:coreProperties>
</file>