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0" autoAdjust="0"/>
    <p:restoredTop sz="94660"/>
  </p:normalViewPr>
  <p:slideViewPr>
    <p:cSldViewPr>
      <p:cViewPr varScale="1">
        <p:scale>
          <a:sx n="50" d="100"/>
          <a:sy n="50" d="100"/>
        </p:scale>
        <p:origin x="-12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7068CD5-3046-421D-94B3-A17893789528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CAA9E7-3FB9-4206-B165-EF66D33EDC7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моющи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1432" y="980728"/>
            <a:ext cx="5112568" cy="5328592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3851920" cy="5733256"/>
          </a:xfrm>
        </p:spPr>
        <p:txBody>
          <a:bodyPr/>
          <a:lstStyle/>
          <a:p>
            <a:r>
              <a:rPr lang="ru-RU" b="1" i="1" dirty="0" smtClean="0"/>
              <a:t>Гидролиз </a:t>
            </a:r>
            <a:r>
              <a:rPr lang="ru-RU" sz="2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имеет важное значение в химической промышленности. Применяя его в отношении жиров, давно получают мыло, стиральные порошки и другие моющие средства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3168352" cy="5415880"/>
          </a:xfrm>
        </p:spPr>
        <p:txBody>
          <a:bodyPr/>
          <a:lstStyle/>
          <a:p>
            <a:r>
              <a:rPr lang="ru-RU" dirty="0" smtClean="0"/>
              <a:t>В процессе использования этих средств так же лежит реакция гидролиза. Именно данный процесс усиливает их моющие способности</a:t>
            </a:r>
            <a:endParaRPr lang="ru-RU" dirty="0"/>
          </a:p>
        </p:txBody>
      </p:sp>
      <p:pic>
        <p:nvPicPr>
          <p:cNvPr id="4" name="Рисунок 3" descr="мыл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908719"/>
            <a:ext cx="3491076" cy="2579613"/>
          </a:xfrm>
          <a:prstGeom prst="rect">
            <a:avLst/>
          </a:prstGeom>
        </p:spPr>
      </p:pic>
      <p:pic>
        <p:nvPicPr>
          <p:cNvPr id="5" name="Рисунок 4" descr="порошок 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84268" y="3717032"/>
            <a:ext cx="2659732" cy="2659732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3995936" cy="59492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больших масштабах осуществляется гидролиз древесины. Таким способом из непищевого сырья (древесины, хлопковой шелухи, подсолнечной лузги, соломы и т.д.)</a:t>
            </a:r>
            <a:endParaRPr lang="ru-RU" sz="2800" dirty="0"/>
          </a:p>
        </p:txBody>
      </p:sp>
      <p:pic>
        <p:nvPicPr>
          <p:cNvPr id="4" name="Рисунок 3" descr="древесин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1268760"/>
            <a:ext cx="3995936" cy="2135899"/>
          </a:xfrm>
          <a:prstGeom prst="rect">
            <a:avLst/>
          </a:prstGeom>
        </p:spPr>
      </p:pic>
      <p:pic>
        <p:nvPicPr>
          <p:cNvPr id="5" name="Рисунок 4" descr="солом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71592" y="3789040"/>
            <a:ext cx="3672408" cy="216024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этиловы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764704"/>
            <a:ext cx="2915816" cy="3416971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3394720" cy="5271864"/>
          </a:xfrm>
        </p:spPr>
        <p:txBody>
          <a:bodyPr/>
          <a:lstStyle/>
          <a:p>
            <a:r>
              <a:rPr lang="ru-RU" dirty="0" smtClean="0"/>
              <a:t>получают ряд ценных продуктов: этиловый и метиловый спирт, дрожжи глюкозу, фурфурол, лигнин и многое другое</a:t>
            </a:r>
            <a:endParaRPr lang="ru-RU" dirty="0"/>
          </a:p>
        </p:txBody>
      </p:sp>
      <p:pic>
        <p:nvPicPr>
          <p:cNvPr id="5" name="Рисунок 4" descr="лигни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4293096"/>
            <a:ext cx="3180184" cy="2385138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3610744" cy="5199856"/>
          </a:xfrm>
        </p:spPr>
        <p:txBody>
          <a:bodyPr/>
          <a:lstStyle/>
          <a:p>
            <a:r>
              <a:rPr lang="ru-RU" dirty="0" smtClean="0"/>
              <a:t>Карбонаты калия и натрия входят в состав проявителя для фотографий. Именно гидролиз этих солей создает щелочную среду, так необходимую при проявку фотопленки</a:t>
            </a:r>
            <a:endParaRPr lang="ru-RU" dirty="0"/>
          </a:p>
        </p:txBody>
      </p:sp>
      <p:pic>
        <p:nvPicPr>
          <p:cNvPr id="4" name="Рисунок 3" descr="фот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980728"/>
            <a:ext cx="3434298" cy="2330971"/>
          </a:xfrm>
          <a:prstGeom prst="rect">
            <a:avLst/>
          </a:prstGeom>
        </p:spPr>
      </p:pic>
      <p:pic>
        <p:nvPicPr>
          <p:cNvPr id="5" name="Рисунок 4" descr="фото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3573016"/>
            <a:ext cx="3426296" cy="2569722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111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Слайд 1</vt:lpstr>
      <vt:lpstr>Слайд 2</vt:lpstr>
      <vt:lpstr>Слайд 3</vt:lpstr>
      <vt:lpstr>Слайд 4</vt:lpstr>
      <vt:lpstr>Слайд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Гидролиз</dc:title>
  <dc:creator>Маргарита</dc:creator>
  <cp:lastModifiedBy>Маргарита</cp:lastModifiedBy>
  <cp:revision>2</cp:revision>
  <dcterms:created xsi:type="dcterms:W3CDTF">2012-12-07T15:03:22Z</dcterms:created>
  <dcterms:modified xsi:type="dcterms:W3CDTF">2012-12-07T16:09:24Z</dcterms:modified>
</cp:coreProperties>
</file>