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0" r:id="rId1"/>
  </p:sldMasterIdLst>
  <p:notesMasterIdLst>
    <p:notesMasterId r:id="rId9"/>
  </p:notesMasterIdLst>
  <p:sldIdLst>
    <p:sldId id="258" r:id="rId2"/>
    <p:sldId id="260" r:id="rId3"/>
    <p:sldId id="259" r:id="rId4"/>
    <p:sldId id="257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4EC21-3654-445B-88B0-9AA64E01BF29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B703B-7B3F-4173-9252-1ED3835D5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2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8B79F4-2677-46E9-BA60-A654DA565CA1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97DAF7-A23E-4249-868B-AB287BB0089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418619.userapi.com/v418619222/216b/sc7JEYruU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0" y="774591"/>
            <a:ext cx="7920880" cy="594066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6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3461" t="10423" r="35137" b="40563"/>
          <a:stretch/>
        </p:blipFill>
        <p:spPr bwMode="auto">
          <a:xfrm>
            <a:off x="190239" y="1052736"/>
            <a:ext cx="8702241" cy="5544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436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6741" t="63021" r="28789" b="13563"/>
          <a:stretch/>
        </p:blipFill>
        <p:spPr bwMode="auto">
          <a:xfrm>
            <a:off x="107504" y="2112742"/>
            <a:ext cx="8712968" cy="2684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13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7116" t="41427" r="31110" b="26664"/>
          <a:stretch/>
        </p:blipFill>
        <p:spPr bwMode="auto">
          <a:xfrm>
            <a:off x="364604" y="1994716"/>
            <a:ext cx="8424936" cy="4104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Владелец\Desktop\Смайлики\смайл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72" y="4797152"/>
            <a:ext cx="1056970" cy="9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8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6347" t="11574" r="31998" b="43464"/>
          <a:stretch/>
        </p:blipFill>
        <p:spPr bwMode="auto">
          <a:xfrm>
            <a:off x="680172" y="1127369"/>
            <a:ext cx="8064896" cy="525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084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5942" t="21157" r="27670" b="28372"/>
          <a:stretch/>
        </p:blipFill>
        <p:spPr bwMode="auto">
          <a:xfrm>
            <a:off x="539552" y="908720"/>
            <a:ext cx="8280919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49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8680" t="34367" r="25030" b="20612"/>
          <a:stretch/>
        </p:blipFill>
        <p:spPr bwMode="auto">
          <a:xfrm>
            <a:off x="539552" y="1340769"/>
            <a:ext cx="8208912" cy="4536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C:\Users\Владелец\Desktop\Смайлики\смайл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48" y="2338568"/>
            <a:ext cx="840044" cy="8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10</cp:revision>
  <dcterms:created xsi:type="dcterms:W3CDTF">2013-01-09T16:17:17Z</dcterms:created>
  <dcterms:modified xsi:type="dcterms:W3CDTF">2013-01-09T18:19:23Z</dcterms:modified>
</cp:coreProperties>
</file>