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2" r:id="rId8"/>
    <p:sldId id="261" r:id="rId9"/>
    <p:sldId id="265" r:id="rId10"/>
    <p:sldId id="285" r:id="rId11"/>
    <p:sldId id="286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71" d="100"/>
          <a:sy n="71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61FF-54A5-49FC-838C-B31B1804FC71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323E-DFF2-41C7-8B15-0AD0224BC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4B7D-2FF1-4226-AF22-F8B54DDBC796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1E19-E1B5-4E86-92A4-CAFA7D4ED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9EFD-F5A4-4CED-A740-6D978A7F5717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EBFE-828A-4FBD-AF54-F8CB77760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DC0D4-9477-40C0-9C8F-6E11C03925A6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479F4-252F-47DD-B51B-E0391D2D9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887B-23AD-4B8B-90B9-3226D49AE811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00B3-606E-4583-87B0-89B3C9410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8169-8892-4A40-A91C-659B9E39EB49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521B-F05A-4293-9336-DB898EC09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2396-0DE7-4FE6-9E6C-F1917CFF622B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A5F5-3F9C-4BC4-8EF0-17E12C7F6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938F-B36C-41BB-AF5A-AC42EB60EE74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9DF7-B8B4-44F0-80DA-B75511CBE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BBAC-ED31-4703-AE4C-4B218683D7BB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F705-2715-4DB1-B6E3-7CF184881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B63C-8E65-48E3-AB6C-368E9EC685DF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D3FA-BE14-4E4A-AD91-D3A6AE9FA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F372-C9D6-4355-9077-8D0C14095C26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9079-9A37-4CAE-BA19-FC9FB42CC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BF7C3D-0719-4399-AD8A-9CEFF5CDBF99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727D45-5094-497C-A56E-284811370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8809" y="477630"/>
            <a:ext cx="6553019" cy="17629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 smtClean="0"/>
              <a:t>Народные промыслы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err="1"/>
              <a:t>Богородская</a:t>
            </a:r>
            <a:r>
              <a:rPr lang="ru-RU" b="1" i="1" dirty="0"/>
              <a:t> игрушка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2420938"/>
            <a:ext cx="8064500" cy="44370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443329"/>
                </a:solidFill>
              </a:rPr>
              <a:t>Проект ученика </a:t>
            </a:r>
            <a:r>
              <a:rPr lang="ru-RU" smtClean="0">
                <a:solidFill>
                  <a:srgbClr val="443329"/>
                </a:solidFill>
                <a:latin typeface="Arial" charset="0"/>
              </a:rPr>
              <a:t>6</a:t>
            </a:r>
            <a:r>
              <a:rPr lang="ru-RU" smtClean="0">
                <a:solidFill>
                  <a:srgbClr val="443329"/>
                </a:solidFill>
              </a:rPr>
              <a:t> «А» класса</a:t>
            </a:r>
            <a:endParaRPr lang="ru-RU" smtClean="0">
              <a:solidFill>
                <a:srgbClr val="443329"/>
              </a:solidFill>
              <a:latin typeface="Arial" charset="0"/>
            </a:endParaRPr>
          </a:p>
          <a:p>
            <a:pPr eaLnBrk="1" hangingPunct="1"/>
            <a:r>
              <a:rPr lang="ru-RU" smtClean="0">
                <a:solidFill>
                  <a:srgbClr val="443329"/>
                </a:solidFill>
                <a:latin typeface="Arial" charset="0"/>
              </a:rPr>
              <a:t>школы № 1354 города Москвы</a:t>
            </a:r>
          </a:p>
          <a:p>
            <a:pPr eaLnBrk="1" hangingPunct="1"/>
            <a:r>
              <a:rPr lang="ru-RU" sz="2800" b="1" i="1" smtClean="0">
                <a:solidFill>
                  <a:srgbClr val="443329"/>
                </a:solidFill>
              </a:rPr>
              <a:t>Васильева Владислава</a:t>
            </a:r>
          </a:p>
          <a:p>
            <a:pPr eaLnBrk="1" hangingPunct="1"/>
            <a:r>
              <a:rPr lang="ru-RU" smtClean="0">
                <a:solidFill>
                  <a:srgbClr val="443329"/>
                </a:solidFill>
              </a:rPr>
              <a:t>Руководител</a:t>
            </a:r>
            <a:r>
              <a:rPr lang="ru-RU" smtClean="0">
                <a:solidFill>
                  <a:srgbClr val="443329"/>
                </a:solidFill>
                <a:latin typeface="Arial" charset="0"/>
              </a:rPr>
              <a:t>ь</a:t>
            </a:r>
            <a:r>
              <a:rPr lang="ru-RU" smtClean="0">
                <a:solidFill>
                  <a:srgbClr val="443329"/>
                </a:solidFill>
              </a:rPr>
              <a:t>:</a:t>
            </a:r>
            <a:r>
              <a:rPr lang="ru-RU" smtClean="0">
                <a:solidFill>
                  <a:srgbClr val="443329"/>
                </a:solidFill>
                <a:latin typeface="Arial" charset="0"/>
              </a:rPr>
              <a:t> учитель географии </a:t>
            </a:r>
            <a:r>
              <a:rPr lang="ru-RU" smtClean="0">
                <a:solidFill>
                  <a:srgbClr val="443329"/>
                </a:solidFill>
              </a:rPr>
              <a:t> Филичева Т.И.</a:t>
            </a:r>
            <a:endParaRPr lang="ru-RU" smtClean="0">
              <a:solidFill>
                <a:srgbClr val="443329"/>
              </a:solidFill>
              <a:latin typeface="Arial" charset="0"/>
            </a:endParaRPr>
          </a:p>
          <a:p>
            <a:pPr eaLnBrk="1" hangingPunct="1"/>
            <a:endParaRPr lang="ru-RU" smtClean="0">
              <a:solidFill>
                <a:srgbClr val="443329"/>
              </a:solidFill>
              <a:latin typeface="Arial" charset="0"/>
            </a:endParaRPr>
          </a:p>
          <a:p>
            <a:pPr algn="ctr" eaLnBrk="1" hangingPunct="1"/>
            <a:r>
              <a:rPr lang="ru-RU" smtClean="0">
                <a:solidFill>
                  <a:srgbClr val="443329"/>
                </a:solidFill>
                <a:latin typeface="Arial" charset="0"/>
              </a:rPr>
              <a:t>2012 год</a:t>
            </a:r>
          </a:p>
          <a:p>
            <a:pPr eaLnBrk="1" hangingPunct="1"/>
            <a:endParaRPr lang="ru-RU" smtClean="0">
              <a:solidFill>
                <a:srgbClr val="443329"/>
              </a:solidFill>
            </a:endParaRPr>
          </a:p>
          <a:p>
            <a:pPr eaLnBrk="1" hangingPunct="1"/>
            <a:endParaRPr lang="ru-RU" smtClean="0">
              <a:solidFill>
                <a:srgbClr val="443329"/>
              </a:solidFill>
            </a:endParaRPr>
          </a:p>
          <a:p>
            <a:pPr eaLnBrk="1" hangingPunct="1"/>
            <a:endParaRPr lang="ru-RU" smtClean="0">
              <a:solidFill>
                <a:srgbClr val="44332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ДЛЯ ЗАБАВЫ И КРАСОТЫ</a:t>
            </a:r>
            <a:endParaRPr lang="ru-RU" dirty="0"/>
          </a:p>
        </p:txBody>
      </p:sp>
      <p:sp>
        <p:nvSpPr>
          <p:cNvPr id="22530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музее игрушки сделаны исключительно руками мастеров для того чтобы все посетители были восхищены. Когда ты видишь такую игрушку ты впадаешь в детство. </a:t>
            </a:r>
          </a:p>
          <a:p>
            <a:pPr eaLnBrk="1" hangingPunct="1"/>
            <a:endParaRPr lang="ru-RU" smtClean="0"/>
          </a:p>
        </p:txBody>
      </p:sp>
      <p:sp>
        <p:nvSpPr>
          <p:cNvPr id="22531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“ОЖИВАЮТ” ИГРУШКИ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музее все игрушки стоят на специальном стеллаже.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Создается ощущение, что они оживают.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Это происходит благодаря тому, что в игрушку встроен механизм, который приводит персонажей в движение.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Все персонажи начинают двигаться как живые.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.</a:t>
            </a:r>
            <a:endParaRPr lang="en-US" smtClean="0"/>
          </a:p>
        </p:txBody>
      </p:sp>
      <p:pic>
        <p:nvPicPr>
          <p:cNvPr id="24579" name="Picture 2" descr="C:\Documents and Settings\asdad\Мои документы\Фото\Фото\Музей Богородское\DSC_0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349500"/>
            <a:ext cx="51101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25602" name="Picture 3" descr="C:\Documents and Settings\asdad\Мои документы\Фото\Фото\Музей Богородское\DSC_00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205038"/>
            <a:ext cx="5006975" cy="3119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26626" name="Picture 2" descr="C:\Documents and Settings\asdad\Мои документы\Фото\Фото\Музей Богородское\DSC_00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798638"/>
            <a:ext cx="6840537" cy="4530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27650" name="Picture 2" descr="C:\Documents and Settings\asdad\Мои документы\Фото\Фото\Музей Богородское\DSC_0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133600"/>
            <a:ext cx="5440362" cy="3602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28674" name="Picture 2" descr="C:\Documents and Settings\asdad\Мои документы\Фото\Фото\Музей Богородское\DSC_01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916113"/>
            <a:ext cx="5440362" cy="360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29698" name="Picture 2" descr="C:\Documents and Settings\asdad\Мои документы\Фото\Фото\Музей Богородское\DSC_01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554163"/>
            <a:ext cx="6832600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30722" name="Content Placeholder 2" descr="C:\Documents and Settings\asdad\Мои документы\Фото\Фото\Музей Богородское\DSC_01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554163"/>
            <a:ext cx="6832600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31746" name="Picture 3" descr="C:\Documents and Settings\asdad\Мои документы\Фото\Фото\Музей Богородское\DSC_01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554163"/>
            <a:ext cx="6832600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Цели и задачи 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Знакомство с народными промыслами на примере Богородской игрушки.</a:t>
            </a:r>
          </a:p>
          <a:p>
            <a:pPr eaLnBrk="1" hangingPunct="1"/>
            <a:r>
              <a:rPr lang="ru-RU" smtClean="0"/>
              <a:t>Изготовить своими руками игрушку , похожую на  </a:t>
            </a:r>
            <a:r>
              <a:rPr lang="ru-RU" b="1" i="1" smtClean="0"/>
              <a:t>богородскую.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32770" name="Picture 2" descr="C:\Documents and Settings\asdad\Мои документы\Фото\Фото\Музей Богородское\DSC_01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554163"/>
            <a:ext cx="6832600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33794" name="Picture 2" descr="C:\Documents and Settings\asdad\Мои документы\Фото\Фото\Музей Богородское\DSC_01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554163"/>
            <a:ext cx="6832600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34818" name="Picture 2" descr="C:\Documents and Settings\asdad\Мои документы\Фото\Фото\Музей Богородское\DSC_01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554163"/>
            <a:ext cx="6832600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35842" name="Picture 2" descr="C:\Documents and Settings\asdad\Мои документы\Фото\Фото\Музей Богородское\DSC_01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554163"/>
            <a:ext cx="6832600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36866" name="Picture 2" descr="C:\Documents and Settings\asdad\Мои документы\Фото\Фото\Музей Богородское\DSC_01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554163"/>
            <a:ext cx="6832600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Практическая работа «Изготовление </a:t>
            </a:r>
            <a:r>
              <a:rPr lang="ru-RU" dirty="0" err="1" smtClean="0"/>
              <a:t>богородской</a:t>
            </a:r>
            <a:r>
              <a:rPr lang="ru-RU" dirty="0" smtClean="0"/>
              <a:t> игрушки»</a:t>
            </a:r>
            <a:endParaRPr lang="ru-RU" dirty="0"/>
          </a:p>
        </p:txBody>
      </p:sp>
      <p:pic>
        <p:nvPicPr>
          <p:cNvPr id="37890" name="Picture 2" descr="C:\Documents and Settings\asdad\Мои документы\Фото\Фото\Музей Богородское\DSC_01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1900" y="1554163"/>
            <a:ext cx="6832600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Моя  </a:t>
            </a:r>
            <a:r>
              <a:rPr lang="ru-RU" dirty="0" err="1" smtClean="0"/>
              <a:t>богородская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0377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1. Знакомство с </a:t>
            </a:r>
            <a:r>
              <a:rPr lang="ru-RU" b="1" dirty="0" err="1" smtClean="0"/>
              <a:t>богородской</a:t>
            </a:r>
            <a:r>
              <a:rPr lang="ru-RU" b="1" dirty="0" smtClean="0"/>
              <a:t> игрушкой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2. Легенды и традиции села  </a:t>
            </a:r>
            <a:r>
              <a:rPr lang="ru-RU" b="1" dirty="0" err="1" smtClean="0"/>
              <a:t>Богородское</a:t>
            </a:r>
            <a:r>
              <a:rPr lang="ru-RU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3. Фабрика деревянных игрушек.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4. Работы мастеров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5. Рождение игрушки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6. Для забавы и красоты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7. Как «оживают игрушки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8. Практическая работа: «Изготовление </a:t>
            </a:r>
            <a:r>
              <a:rPr lang="ru-RU" b="1" dirty="0" err="1" smtClean="0"/>
              <a:t>богородской</a:t>
            </a:r>
            <a:r>
              <a:rPr lang="ru-RU" b="1" dirty="0" smtClean="0"/>
              <a:t> игрушки»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Знакомство с </a:t>
            </a:r>
            <a:r>
              <a:rPr lang="ru-RU" b="1" dirty="0" err="1" smtClean="0"/>
              <a:t>богородской</a:t>
            </a:r>
            <a:r>
              <a:rPr lang="ru-RU" b="1" dirty="0" smtClean="0"/>
              <a:t> игрушкой   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4857750" cy="501808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Традиционная </a:t>
            </a:r>
            <a:r>
              <a:rPr lang="ru-RU" dirty="0" err="1" smtClean="0"/>
              <a:t>богородская</a:t>
            </a:r>
            <a:r>
              <a:rPr lang="ru-RU" dirty="0" smtClean="0"/>
              <a:t> игрушка - это неокрашенные фигурки людей, животных и птиц из липы.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Символом промысла  считается “мужик и медведь” в различных сюжетных постановках, первой из которых стала подвижная игрушка “Кузнецы”. </a:t>
            </a:r>
            <a:endParaRPr lang="ru-RU" dirty="0"/>
          </a:p>
        </p:txBody>
      </p:sp>
      <p:pic>
        <p:nvPicPr>
          <p:cNvPr id="16387" name="Picture 2" descr="0001_16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571875"/>
            <a:ext cx="41910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Народные промыслы села </a:t>
            </a:r>
            <a:r>
              <a:rPr lang="ru-RU" b="1" dirty="0" err="1" smtClean="0"/>
              <a:t>Богородское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4500563" cy="5303837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Пёстрые деревянные курочки на подставке, фигурки кузнецов, мужика и медведя, - потяни за планку, и они застучат молоточками по маленькой наковальне...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Забавные игрушки - народный промысел  жителей подмосковного села </a:t>
            </a:r>
            <a:r>
              <a:rPr lang="ru-RU" dirty="0" err="1" smtClean="0"/>
              <a:t>Богородское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7411" name="Picture 2" descr="Виды села Богородское. Улица Перв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286000"/>
            <a:ext cx="459263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Легенды и традиции села  </a:t>
            </a:r>
            <a:r>
              <a:rPr lang="ru-RU" b="1" dirty="0" err="1" smtClean="0"/>
              <a:t>Богородское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554163"/>
            <a:ext cx="4572000" cy="5018087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маленькой деревеньке близ современного Сергиева Посада жила крестьянская семья.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Мать решила позабавить ребятишек и сделать им куклу. Сшила из ткани, но через несколько дней дети разорвали игрушку.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Сплела из соломы, да уже к вечеру кукла рассыпалась. Тогда взяла женщина щепку и вырезала игрушку из дерева, а дети прозвали ее </a:t>
            </a:r>
            <a:r>
              <a:rPr lang="ru-RU" dirty="0" err="1" smtClean="0"/>
              <a:t>Аука</a:t>
            </a:r>
            <a:r>
              <a:rPr lang="ru-RU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Долго забавлялась ребятня, а потом кукла им наскучила. И отец отвез ее на ярмарку. </a:t>
            </a:r>
            <a:endParaRPr lang="ru-RU" dirty="0"/>
          </a:p>
        </p:txBody>
      </p:sp>
      <p:pic>
        <p:nvPicPr>
          <p:cNvPr id="18435" name="Picture 1" descr="Виды села Богородское. Улица Втор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088" y="1857375"/>
            <a:ext cx="43799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“РОЖДЕНИЕ” ИГРУШКИ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195763" cy="45259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народный промысел зародился под влиянием Троице-Сергиева монастыря - одного из крупнейших центров художественных ремесел Московской Руси еще 350 лет назад. </a:t>
            </a:r>
            <a:endParaRPr lang="ru-RU" dirty="0"/>
          </a:p>
        </p:txBody>
      </p:sp>
      <p:pic>
        <p:nvPicPr>
          <p:cNvPr id="19459" name="Picture 2" descr="0001_1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719263"/>
            <a:ext cx="316865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6595"/>
            <a:ext cx="8686800" cy="87052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ФАБРИКА ДЕРЕВЯННЫХ ИГРУШЕК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554163"/>
            <a:ext cx="4929188" cy="5089525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начале прошлого столетия в селе </a:t>
            </a:r>
            <a:r>
              <a:rPr lang="ru-RU" dirty="0" err="1" smtClean="0"/>
              <a:t>Богородское</a:t>
            </a:r>
            <a:r>
              <a:rPr lang="ru-RU" dirty="0" smtClean="0"/>
              <a:t> появилось первое производство - кустарно-игрушечная артель Андрея Чушкина.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Позже артель получила название “</a:t>
            </a:r>
            <a:r>
              <a:rPr lang="ru-RU" dirty="0" err="1" smtClean="0"/>
              <a:t>Богородский</a:t>
            </a:r>
            <a:r>
              <a:rPr lang="ru-RU" dirty="0" smtClean="0"/>
              <a:t> резчик”.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 1960 года образована  фабрика художественной резьбы, на которой работали 300 человек.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Были крупные государственные и зарубежные заказы.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Сейчас ситуация изменилась..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0483" name="Picture 2" descr="Богородская фабрика игрушек (1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738" y="1214438"/>
            <a:ext cx="43862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РАБОТЫ МАСТЕРОВ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767138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Детали будущих игрушек вытачивают на станке.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Потом их соединяют.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  Живописцы делают роспись, если необходимо покрывают лаком.</a:t>
            </a:r>
          </a:p>
        </p:txBody>
      </p:sp>
      <p:pic>
        <p:nvPicPr>
          <p:cNvPr id="21507" name="Picture 2" descr="Богородская фабрика игрушек (17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25" y="1714500"/>
            <a:ext cx="4651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358</TotalTime>
  <Words>323</Words>
  <Application>Microsoft Office PowerPoint</Application>
  <PresentationFormat>Экран (4:3)</PresentationFormat>
  <Paragraphs>45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Богородская игрушка </dc:title>
  <dc:creator>sborka</dc:creator>
  <cp:lastModifiedBy>Вячеслав</cp:lastModifiedBy>
  <cp:revision>37</cp:revision>
  <dcterms:created xsi:type="dcterms:W3CDTF">2012-01-24T10:27:04Z</dcterms:created>
  <dcterms:modified xsi:type="dcterms:W3CDTF">2013-01-04T14:25:57Z</dcterms:modified>
</cp:coreProperties>
</file>