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0" r:id="rId3"/>
    <p:sldId id="265" r:id="rId4"/>
    <p:sldId id="263" r:id="rId5"/>
    <p:sldId id="266" r:id="rId6"/>
    <p:sldId id="267" r:id="rId7"/>
    <p:sldId id="268" r:id="rId8"/>
    <p:sldId id="270" r:id="rId9"/>
    <p:sldId id="271" r:id="rId10"/>
    <p:sldId id="25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9" autoAdjust="0"/>
    <p:restoredTop sz="94709" autoAdjust="0"/>
  </p:normalViewPr>
  <p:slideViewPr>
    <p:cSldViewPr>
      <p:cViewPr varScale="1">
        <p:scale>
          <a:sx n="74" d="100"/>
          <a:sy n="74" d="100"/>
        </p:scale>
        <p:origin x="-34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CD0-014D-4112-8D54-86ACCC639BC7}" type="datetimeFigureOut">
              <a:rPr lang="ru-RU" smtClean="0"/>
              <a:pPr/>
              <a:t>08.02.2013</a:t>
            </a:fld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4A7334-D7EE-4AFC-AB7C-D883A1EB0AD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CD0-014D-4112-8D54-86ACCC639BC7}" type="datetimeFigureOut">
              <a:rPr lang="ru-RU" smtClean="0"/>
              <a:pPr/>
              <a:t>08.02.2013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7334-D7EE-4AFC-AB7C-D883A1EB0A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CD0-014D-4112-8D54-86ACCC639BC7}" type="datetimeFigureOut">
              <a:rPr lang="ru-RU" smtClean="0"/>
              <a:pPr/>
              <a:t>08.02.2013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7334-D7EE-4AFC-AB7C-D883A1EB0A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5E06CD0-014D-4112-8D54-86ACCC639BC7}" type="datetimeFigureOut">
              <a:rPr lang="ru-RU" smtClean="0"/>
              <a:pPr/>
              <a:t>08.02.2013</a:t>
            </a:fld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C4A7334-D7EE-4AFC-AB7C-D883A1EB0AD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CD0-014D-4112-8D54-86ACCC639BC7}" type="datetimeFigureOut">
              <a:rPr lang="ru-RU" smtClean="0"/>
              <a:pPr/>
              <a:t>08.02.2013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7334-D7EE-4AFC-AB7C-D883A1EB0AD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CD0-014D-4112-8D54-86ACCC639BC7}" type="datetimeFigureOut">
              <a:rPr lang="ru-RU" smtClean="0"/>
              <a:pPr/>
              <a:t>08.02.2013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7334-D7EE-4AFC-AB7C-D883A1EB0AD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7334-D7EE-4AFC-AB7C-D883A1EB0AD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CD0-014D-4112-8D54-86ACCC639BC7}" type="datetimeFigureOut">
              <a:rPr lang="ru-RU" smtClean="0"/>
              <a:pPr/>
              <a:t>08.02.2013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CD0-014D-4112-8D54-86ACCC639BC7}" type="datetimeFigureOut">
              <a:rPr lang="ru-RU" smtClean="0"/>
              <a:pPr/>
              <a:t>08.02.2013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7334-D7EE-4AFC-AB7C-D883A1EB0AD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CD0-014D-4112-8D54-86ACCC639BC7}" type="datetimeFigureOut">
              <a:rPr lang="ru-RU" smtClean="0"/>
              <a:pPr/>
              <a:t>08.02.2013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A7334-D7EE-4AFC-AB7C-D883A1EB0AD1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5E06CD0-014D-4112-8D54-86ACCC639BC7}" type="datetimeFigureOut">
              <a:rPr lang="ru-RU" smtClean="0"/>
              <a:pPr/>
              <a:t>08.02.2013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C4A7334-D7EE-4AFC-AB7C-D883A1EB0AD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06CD0-014D-4112-8D54-86ACCC639BC7}" type="datetimeFigureOut">
              <a:rPr lang="ru-RU" smtClean="0"/>
              <a:pPr/>
              <a:t>08.02.2013</a:t>
            </a:fld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4A7334-D7EE-4AFC-AB7C-D883A1EB0AD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5E06CD0-014D-4112-8D54-86ACCC639BC7}" type="datetimeFigureOut">
              <a:rPr lang="ru-RU" smtClean="0"/>
              <a:pPr/>
              <a:t>08.02.2013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C4A7334-D7EE-4AFC-AB7C-D883A1EB0AD1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fotki.yandex.ru/users/promanergo/view/376469/?page=92" TargetMode="External"/><Relationship Id="rId3" Type="http://schemas.openxmlformats.org/officeDocument/2006/relationships/hyperlink" Target="http://en.wikipedia.org/wiki/Fixed-wing_aircraft" TargetMode="External"/><Relationship Id="rId7" Type="http://schemas.openxmlformats.org/officeDocument/2006/relationships/hyperlink" Target="http://upload.wikimedia.org/wikipedia/commons/thumb/8/86/First_flight2.jpg/320px-First_flight2.jpg" TargetMode="External"/><Relationship Id="rId2" Type="http://schemas.openxmlformats.org/officeDocument/2006/relationships/hyperlink" Target="http://www.izobreteno.ru/2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A4%D0%B0%D0%B9%D0%BB:Kudashev.jpg" TargetMode="External"/><Relationship Id="rId11" Type="http://schemas.openxmlformats.org/officeDocument/2006/relationships/hyperlink" Target="http://ru.wikipedia.org/wiki/%D0%9B%D0%B5%D0%BE%D0%BD%D0%B0%D1%80%D0%B4%D0%BE_%D0%B4%D0%B0_%D0%92%D0%B8%D0%BD%D1%87%D0%B8" TargetMode="External"/><Relationship Id="rId5" Type="http://schemas.openxmlformats.org/officeDocument/2006/relationships/hyperlink" Target="http://zapravdu.ru/content/view/18/" TargetMode="External"/><Relationship Id="rId10" Type="http://schemas.openxmlformats.org/officeDocument/2006/relationships/hyperlink" Target="http://images.yandex.ru/yandsearch?rpt=simage&amp;ed=1&amp;text=%D0%B1%D1%80%D0%B0%D1%82%D1%8C%D1%8F%20%D1%80%D0%B0%D0%B9%D1%82&amp;p=37&amp;img_url=www.fi.edu/flights/first/inline/pairbig.jpg" TargetMode="External"/><Relationship Id="rId4" Type="http://schemas.openxmlformats.org/officeDocument/2006/relationships/hyperlink" Target="http://eco-driving.ru/blog/post/364" TargetMode="External"/><Relationship Id="rId9" Type="http://schemas.openxmlformats.org/officeDocument/2006/relationships/hyperlink" Target="http://www.interfax.by/mosaic/104754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57884" y="5214950"/>
            <a:ext cx="2981316" cy="914400"/>
          </a:xfrm>
        </p:spPr>
        <p:txBody>
          <a:bodyPr/>
          <a:lstStyle/>
          <a:p>
            <a:pPr algn="r"/>
            <a:r>
              <a:rPr lang="ru-RU" dirty="0" smtClean="0"/>
              <a:t>Выполнила:</a:t>
            </a:r>
          </a:p>
          <a:p>
            <a:pPr algn="r"/>
            <a:r>
              <a:rPr lang="ru-RU" dirty="0" smtClean="0"/>
              <a:t>Хаддис Елизавета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785794"/>
            <a:ext cx="7772400" cy="1457334"/>
          </a:xfrm>
        </p:spPr>
        <p:txBody>
          <a:bodyPr>
            <a:noAutofit/>
          </a:bodyPr>
          <a:lstStyle/>
          <a:p>
            <a:r>
              <a:rPr lang="en-US" sz="5400" dirty="0" smtClean="0">
                <a:solidFill>
                  <a:schemeClr val="accent4">
                    <a:lumMod val="75000"/>
                  </a:schemeClr>
                </a:solidFill>
              </a:rPr>
              <a:t>The Invention of Airplanes</a:t>
            </a:r>
            <a:endParaRPr lang="ru-RU" sz="5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randomBa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  <a:noFill/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hlinkClick r:id="rId2"/>
              </a:rPr>
              <a:t>http://www.izobreteno.ru/2.php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http://en.wikipedia.org/wiki/Fixed-wing_aircraft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http://eco-driving.ru/blog/post/364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http://zapravdu.ru/content/view/18/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http://ru.wikipedia.org/wiki/%D0%A4%D0%B0%D0%B9%D0%BB:Kudashev.jpg</a:t>
            </a:r>
            <a:endParaRPr lang="en-US" dirty="0" smtClean="0"/>
          </a:p>
          <a:p>
            <a:r>
              <a:rPr lang="en-US" dirty="0" smtClean="0">
                <a:hlinkClick r:id="rId7"/>
              </a:rPr>
              <a:t>http://upload.wikimedia.org/wikipedia/commons/thumb/8/86/First_flight2.jpg/320px-First_flight2.jpg</a:t>
            </a:r>
            <a:endParaRPr lang="en-US" dirty="0" smtClean="0"/>
          </a:p>
          <a:p>
            <a:r>
              <a:rPr lang="en-US" dirty="0" smtClean="0">
                <a:hlinkClick r:id="rId8"/>
              </a:rPr>
              <a:t>http://fotki.yandex.ru/users/promanergo/view/376469/?page=92</a:t>
            </a:r>
            <a:endParaRPr lang="en-US" dirty="0" smtClean="0"/>
          </a:p>
          <a:p>
            <a:r>
              <a:rPr lang="en-US" dirty="0" smtClean="0">
                <a:hlinkClick r:id="rId9"/>
              </a:rPr>
              <a:t>http://www.interfax.by/mosaic/1047543</a:t>
            </a:r>
            <a:endParaRPr lang="en-US" dirty="0" smtClean="0"/>
          </a:p>
          <a:p>
            <a:r>
              <a:rPr lang="en-US" dirty="0" smtClean="0">
                <a:hlinkClick r:id="rId10"/>
              </a:rPr>
              <a:t>http://images.yandex.ru/yandsearch?rpt=simage&amp;ed=1&amp;text=%D0%B1%D1%80%D0%B0%D1%82%D1%8C%D1%8F%20%D1%80%D0%B0%D0%B9%D1%82&amp;p=37&amp;img_url=www.fi.edu%2Fflights%2Ffirst%2Finline%2Fpairbig.jpg</a:t>
            </a:r>
            <a:endParaRPr lang="en-US" dirty="0" smtClean="0"/>
          </a:p>
          <a:p>
            <a:r>
              <a:rPr lang="en-US" dirty="0" smtClean="0">
                <a:hlinkClick r:id="rId11"/>
              </a:rPr>
              <a:t>http://ru.wikipedia.org/wiki/%D0%9B%D0%B5%D0%BE%D0%BD%D0%B0%D1%80%D0%B4%D0%BE_%D0%B4%D0%B0_%D0%92%D0%B8%D0%BD%D1%87%D0%B8</a:t>
            </a:r>
            <a:endParaRPr lang="en-US" dirty="0" smtClean="0"/>
          </a:p>
          <a:p>
            <a:r>
              <a:rPr lang="en-US" dirty="0" smtClean="0"/>
              <a:t>http://lib.rus.ec/b/313591/read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sz="6600" smtClean="0"/>
              <a:t>Links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072074"/>
            <a:ext cx="8572560" cy="1576390"/>
          </a:xfrm>
          <a:solidFill>
            <a:schemeClr val="bg2">
              <a:lumMod val="75000"/>
            </a:schemeClr>
          </a:solidFill>
        </p:spPr>
        <p:txBody>
          <a:bodyPr>
            <a:normAutofit/>
          </a:bodyPr>
          <a:lstStyle/>
          <a:p>
            <a:r>
              <a:rPr sz="3200" smtClean="0"/>
              <a:t>Paper  kites used by the Chinese in religious   ceremonies , for  merriment  and  checking the weather conditions.</a:t>
            </a:r>
            <a:endParaRPr lang="ru-RU" sz="3200" dirty="0"/>
          </a:p>
        </p:txBody>
      </p:sp>
      <p:pic>
        <p:nvPicPr>
          <p:cNvPr id="1026" name="Picture 2" descr="C:\Documents and Settings\Admin\Мои документы\Мои рисунки\childrenkite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28"/>
            <a:ext cx="8501122" cy="48080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857760"/>
            <a:ext cx="8301038" cy="1433514"/>
          </a:xfrm>
          <a:solidFill>
            <a:schemeClr val="bg1">
              <a:lumMod val="85000"/>
              <a:lumOff val="15000"/>
            </a:schemeClr>
          </a:solidFill>
        </p:spPr>
        <p:txBody>
          <a:bodyPr>
            <a:noAutofit/>
          </a:bodyPr>
          <a:lstStyle/>
          <a:p>
            <a:r>
              <a:rPr sz="320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Leonardo  da Vinci made the first real study of the flight. Later his theory was  applied in practice in the 19 century.</a:t>
            </a:r>
            <a:endParaRPr lang="ru-RU" sz="32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6" name="Picture 2" descr="C:\Documents and Settings\Admin\Мои документы\Мои рисунки\leonardo_da_vinc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428604"/>
            <a:ext cx="3577438" cy="4071966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27" name="Picture 3" descr="C:\Documents and Settings\Admin\Мои документы\Мои рисунки\0_5be95_b2e49120_L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500042"/>
            <a:ext cx="5370490" cy="3786214"/>
          </a:xfrm>
          <a:prstGeom prst="rect">
            <a:avLst/>
          </a:prstGeom>
          <a:ln>
            <a:noFill/>
          </a:ln>
          <a:effectLst/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143504" y="500042"/>
            <a:ext cx="2428892" cy="5643602"/>
          </a:xfrm>
          <a:solidFill>
            <a:schemeClr val="bg1">
              <a:lumMod val="75000"/>
              <a:lumOff val="25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r"/>
            <a:r>
              <a:rPr lang="en-US" sz="2800" dirty="0" smtClean="0"/>
              <a:t>The  first plane , built  in natural size,   made  in Russia  by  Alexander Mozhaysky , but it was not able to rise into the air.</a:t>
            </a:r>
            <a:endParaRPr lang="ru-RU" sz="2800" dirty="0" smtClean="0"/>
          </a:p>
          <a:p>
            <a:pPr algn="r"/>
            <a:endParaRPr lang="ru-RU" sz="2800" dirty="0" smtClean="0"/>
          </a:p>
          <a:p>
            <a:pPr algn="r"/>
            <a:endParaRPr lang="ru-RU" sz="2800" dirty="0" smtClean="0"/>
          </a:p>
        </p:txBody>
      </p:sp>
      <p:pic>
        <p:nvPicPr>
          <p:cNvPr id="5" name="Picture 2" descr="C:\Documents and Settings\Admin\Мои документы\Мои рисунки\mozhaysky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500042"/>
            <a:ext cx="4000528" cy="50006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643446"/>
            <a:ext cx="8301038" cy="1719266"/>
          </a:xfrm>
          <a:solidFill>
            <a:schemeClr val="accent2">
              <a:lumMod val="50000"/>
            </a:schemeClr>
          </a:solidFill>
        </p:spPr>
        <p:txBody>
          <a:bodyPr>
            <a:normAutofit fontScale="90000"/>
          </a:bodyPr>
          <a:lstStyle/>
          <a:p>
            <a:r>
              <a:rPr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The first flight of the powered plane was on 17 December , 1903.It  was built by the Wright brothers.</a:t>
            </a:r>
            <a:endParaRPr lang="ru-RU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2050" name="Picture 2" descr="C:\Documents and Settings\Admin\Мои документы\Мои рисунки\pairbi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285728"/>
            <a:ext cx="3143272" cy="434730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51" name="Picture 3" descr="C:\Documents and Settings\Admin\Мои документы\Мои рисунки\320px-First_flight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9" y="642918"/>
            <a:ext cx="5202550" cy="35719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786190"/>
            <a:ext cx="8501122" cy="2714644"/>
          </a:xfrm>
          <a:gradFill flip="none" rotWithShape="1">
            <a:gsLst>
              <a:gs pos="0">
                <a:schemeClr val="accent2">
                  <a:lumMod val="75000"/>
                  <a:shade val="30000"/>
                  <a:satMod val="115000"/>
                </a:schemeClr>
              </a:gs>
              <a:gs pos="50000">
                <a:schemeClr val="accent2">
                  <a:lumMod val="75000"/>
                  <a:shade val="67500"/>
                  <a:satMod val="115000"/>
                </a:schemeClr>
              </a:gs>
              <a:gs pos="100000">
                <a:schemeClr val="accent2">
                  <a:lumMod val="75000"/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r>
              <a:rPr sz="3200" smtClean="0">
                <a:solidFill>
                  <a:schemeClr val="accent4">
                    <a:lumMod val="50000"/>
                  </a:schemeClr>
                </a:solidFill>
              </a:rPr>
              <a:t>The first successes of the Russian aviation date back to the 1910 , when on 4 June the prince Alexander Kudashev flew on his own designed plane.</a:t>
            </a:r>
            <a:endParaRPr lang="ru-RU" sz="32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1026" name="Picture 2" descr="C:\Documents and Settings\Admin\Мои документы\Мои рисунки\Kudashe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00108"/>
            <a:ext cx="4622232" cy="2714644"/>
          </a:xfrm>
          <a:prstGeom prst="rect">
            <a:avLst/>
          </a:prstGeom>
          <a:noFill/>
        </p:spPr>
      </p:pic>
      <p:pic>
        <p:nvPicPr>
          <p:cNvPr id="1027" name="Picture 3" descr="C:\Documents and Settings\Admin\Мои документы\Мои рисунки\pic_3.jpg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5214942" y="357166"/>
            <a:ext cx="3114675" cy="412432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w="114300" prst="hardEdge"/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786322"/>
            <a:ext cx="8515320" cy="1790704"/>
          </a:xfrm>
          <a:solidFill>
            <a:schemeClr val="accent4">
              <a:lumMod val="50000"/>
            </a:schemeClr>
          </a:solidFill>
        </p:spPr>
        <p:txBody>
          <a:bodyPr>
            <a:noAutofit/>
          </a:bodyPr>
          <a:lstStyle/>
          <a:p>
            <a:r>
              <a:rPr sz="400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Now the mankind could fly! Over  the 20 century were created new aircrafts and engines.</a:t>
            </a:r>
            <a:endParaRPr lang="ru-RU" sz="4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2050" name="Picture 2" descr="C:\Documents and Settings\Admin\Мои документы\Мои рисунки\20081024-170644-78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357166"/>
            <a:ext cx="7858180" cy="4443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357298"/>
            <a:ext cx="8686800" cy="5119710"/>
          </a:xfrm>
        </p:spPr>
        <p:txBody>
          <a:bodyPr>
            <a:normAutofit lnSpcReduction="1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Where was a paper kite invented?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US" dirty="0" smtClean="0"/>
              <a:t>Russia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US" dirty="0" smtClean="0"/>
              <a:t>China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US" dirty="0" smtClean="0"/>
              <a:t>US</a:t>
            </a:r>
          </a:p>
          <a:p>
            <a:pPr marL="514350" indent="-514350">
              <a:lnSpc>
                <a:spcPct val="150000"/>
              </a:lnSpc>
              <a:buAutoNum type="arabicPeriod" startAt="2"/>
            </a:pPr>
            <a:r>
              <a:rPr lang="en-US" dirty="0" smtClean="0"/>
              <a:t>Who made the first study of the flight?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US" dirty="0" smtClean="0"/>
              <a:t>Leonardo da Vinci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US" dirty="0" smtClean="0"/>
              <a:t>Igor Sicorsky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r>
              <a:rPr lang="en-US" dirty="0" smtClean="0"/>
              <a:t>Alexander  Mozhaysky?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lnSpc>
                <a:spcPct val="150000"/>
              </a:lnSpc>
              <a:buFont typeface="+mj-lt"/>
              <a:buAutoNum type="alphaLcParenR"/>
            </a:pPr>
            <a:endParaRPr lang="en-US" dirty="0" smtClean="0"/>
          </a:p>
          <a:p>
            <a:pPr marL="514350" indent="-514350">
              <a:lnSpc>
                <a:spcPct val="150000"/>
              </a:lnSpc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>
              <a:solidFill>
                <a:schemeClr val="accent2"/>
              </a:solidFill>
            </a:endParaRP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mtClean="0"/>
              <a:t>Test.</a:t>
            </a:r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429388" y="1428736"/>
            <a:ext cx="1571636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China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715140" y="3929066"/>
            <a:ext cx="1571636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Leonardo da Vinci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7" grpId="0" build="allAtOnce" autoUpdateAnimBg="0"/>
      <p:bldP spid="8" grpId="0" uiExpand="1" build="allAtOnce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428604"/>
            <a:ext cx="8186766" cy="5667396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 startAt="3"/>
            </a:pPr>
            <a:r>
              <a:rPr lang="en-US" dirty="0" smtClean="0"/>
              <a:t>The first plane, built in real size made by</a:t>
            </a:r>
            <a:r>
              <a:rPr lang="ru-RU" dirty="0" smtClean="0"/>
              <a:t>: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Alexander  Kudashev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Alexander   Mozhaysky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Yakov  Gakkel</a:t>
            </a:r>
          </a:p>
          <a:p>
            <a:pPr marL="514350" indent="-514350">
              <a:buAutoNum type="arabicPeriod" startAt="4"/>
            </a:pPr>
            <a:r>
              <a:rPr lang="en-US" dirty="0" smtClean="0"/>
              <a:t>The first powered aircraft was made by</a:t>
            </a:r>
            <a:r>
              <a:rPr lang="ru-RU" dirty="0" smtClean="0"/>
              <a:t>:</a:t>
            </a:r>
            <a:endParaRPr lang="en-US" dirty="0" smtClean="0"/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Brothers  Wright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Otto  Lilienthal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Ader  Clement</a:t>
            </a:r>
          </a:p>
          <a:p>
            <a:pPr marL="514350" indent="-514350">
              <a:buAutoNum type="arabicPeriod" startAt="5"/>
            </a:pPr>
            <a:r>
              <a:rPr lang="en-US" dirty="0" smtClean="0"/>
              <a:t>When was the first flight of the plane?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4  June 1910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16  June 1910</a:t>
            </a:r>
          </a:p>
          <a:p>
            <a:pPr marL="514350" indent="-514350">
              <a:buFont typeface="+mj-lt"/>
              <a:buAutoNum type="alphaLcParenR"/>
            </a:pPr>
            <a:r>
              <a:rPr lang="en-US" dirty="0" smtClean="0"/>
              <a:t>17  December 1903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715140" y="928670"/>
            <a:ext cx="1914532" cy="98583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Alexander  Mozhaysky</a:t>
            </a:r>
            <a:endParaRPr lang="ru-RU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715140" y="2786058"/>
            <a:ext cx="1714512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Brothers Wright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643702" y="4572008"/>
            <a:ext cx="1643074" cy="9144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17  December 1903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 uiExpand="1" build="allAtOnce" autoUpdateAnimBg="0"/>
      <p:bldP spid="5" grpId="0" uiExpand="1" build="allAtOnce" autoUpdateAnimBg="0"/>
      <p:bldP spid="6" grpId="0" uiExpand="1" build="allAtOnce" autoUpdateAnimBg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408</TotalTime>
  <Words>278</Words>
  <Application>Microsoft Office PowerPoint</Application>
  <PresentationFormat>Экран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Бумажная</vt:lpstr>
      <vt:lpstr>The Invention of Airplanes</vt:lpstr>
      <vt:lpstr>Paper  kites used by the Chinese in religious   ceremonies , for  merriment  and  checking the weather conditions.</vt:lpstr>
      <vt:lpstr>Leonardo  da Vinci made the first real study of the flight. Later his theory was  applied in practice in the 19 century.</vt:lpstr>
      <vt:lpstr>Слайд 4</vt:lpstr>
      <vt:lpstr>The first flight of the powered plane was on 17 December , 1903.It  was built by the Wright brothers.</vt:lpstr>
      <vt:lpstr>The first successes of the Russian aviation date back to the 1910 , when on 4 June the prince Alexander Kudashev flew on his own designed plane.</vt:lpstr>
      <vt:lpstr>Now the mankind could fly! Over  the 20 century were created new aircrafts and engines.</vt:lpstr>
      <vt:lpstr>Test.</vt:lpstr>
      <vt:lpstr>Слайд 9</vt:lpstr>
      <vt:lpstr>Links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Invention of Airplanes</dc:title>
  <dc:creator>Admin</dc:creator>
  <cp:lastModifiedBy>Tata</cp:lastModifiedBy>
  <cp:revision>44</cp:revision>
  <dcterms:created xsi:type="dcterms:W3CDTF">2012-02-12T08:44:33Z</dcterms:created>
  <dcterms:modified xsi:type="dcterms:W3CDTF">2013-02-08T12:54:42Z</dcterms:modified>
</cp:coreProperties>
</file>