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4" r:id="rId2"/>
    <p:sldId id="324" r:id="rId3"/>
    <p:sldId id="327" r:id="rId4"/>
    <p:sldId id="261" r:id="rId5"/>
    <p:sldId id="325" r:id="rId6"/>
    <p:sldId id="326" r:id="rId7"/>
    <p:sldId id="310" r:id="rId8"/>
    <p:sldId id="328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CC"/>
    <a:srgbClr val="008080"/>
    <a:srgbClr val="CC0000"/>
    <a:srgbClr val="FF0000"/>
    <a:srgbClr val="87D3A0"/>
    <a:srgbClr val="008000"/>
    <a:srgbClr val="9BFFB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9552" autoAdjust="0"/>
    <p:restoredTop sz="94660"/>
  </p:normalViewPr>
  <p:slideViewPr>
    <p:cSldViewPr>
      <p:cViewPr>
        <p:scale>
          <a:sx n="66" d="100"/>
          <a:sy n="66" d="100"/>
        </p:scale>
        <p:origin x="-134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425012A-CCB4-4438-A042-D89D388B79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D1D18-800A-4A05-805B-0CB0D13388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13FEA-C951-4539-B68B-6BD4ADD073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2D8F2F-75C3-44F6-9AF2-1B7B103A09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71882-A560-4C1A-877F-BCB6779EBE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071C3-6B9C-4FE6-B2F9-490D521BD3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80C11-0D3E-403C-9DAD-DAC16D824F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FA2BA-DCA3-45CE-A375-C8CF55D0D4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2D471-5749-433F-A3AB-B2435666BB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C2CF1-32D5-4A7E-A685-09A6F4FB43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0E96A-C6B5-4C6D-B554-B9DF83F308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87648-CB04-4C4A-AD45-36BB095DBA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FC7F0-C40B-4B36-B083-E145459A61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E1EF6-821C-4D62-B6F8-AD5E5CB2B4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EA02794-2BB7-47B5-B387-D5B0C8FAC7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chool.xvatit.com/index.php?title=%D0%A4%D0%B0%D0%B9%D0%BB:28.01-4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12"/>
          <p:cNvSpPr>
            <a:spLocks noChangeArrowheads="1"/>
          </p:cNvSpPr>
          <p:nvPr/>
        </p:nvSpPr>
        <p:spPr bwMode="auto">
          <a:xfrm>
            <a:off x="2663825" y="1076325"/>
            <a:ext cx="4572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3200" b="1">
              <a:solidFill>
                <a:schemeClr val="accent2"/>
              </a:solidFill>
            </a:endParaRPr>
          </a:p>
        </p:txBody>
      </p:sp>
      <p:sp>
        <p:nvSpPr>
          <p:cNvPr id="5125" name="Прямоугольник 6"/>
          <p:cNvSpPr>
            <a:spLocks noChangeArrowheads="1"/>
          </p:cNvSpPr>
          <p:nvPr/>
        </p:nvSpPr>
        <p:spPr bwMode="auto">
          <a:xfrm>
            <a:off x="285720" y="357166"/>
            <a:ext cx="8429625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+mn-lt"/>
              </a:rPr>
              <a:t>Математический диктант </a:t>
            </a:r>
          </a:p>
          <a:p>
            <a:r>
              <a:rPr lang="ru-RU" sz="9600" b="1" dirty="0" smtClean="0">
                <a:solidFill>
                  <a:srgbClr val="002060"/>
                </a:solidFill>
                <a:latin typeface="+mn-lt"/>
              </a:rPr>
              <a:t>110   </a:t>
            </a:r>
            <a:r>
              <a:rPr lang="ru-RU" sz="9600" b="1" dirty="0" smtClean="0">
                <a:solidFill>
                  <a:srgbClr val="002060"/>
                </a:solidFill>
                <a:latin typeface="+mn-lt"/>
              </a:rPr>
              <a:t>8  </a:t>
            </a:r>
            <a:r>
              <a:rPr lang="ru-RU" sz="9600" b="1" dirty="0" smtClean="0">
                <a:solidFill>
                  <a:srgbClr val="002060"/>
                </a:solidFill>
                <a:latin typeface="+mn-lt"/>
              </a:rPr>
              <a:t>70  24   3  </a:t>
            </a:r>
            <a:r>
              <a:rPr lang="ru-RU" sz="9600" b="1" dirty="0" smtClean="0">
                <a:solidFill>
                  <a:srgbClr val="002060"/>
                </a:solidFill>
                <a:latin typeface="+mn-lt"/>
              </a:rPr>
              <a:t>200</a:t>
            </a:r>
            <a:endParaRPr lang="ru-RU" sz="9600" b="1" dirty="0">
              <a:solidFill>
                <a:srgbClr val="002060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3000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3000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3000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28664" y="1285860"/>
          <a:ext cx="6429420" cy="3460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  <a:gridCol w="1285884"/>
                <a:gridCol w="1285884"/>
                <a:gridCol w="1285884"/>
                <a:gridCol w="1285884"/>
              </a:tblGrid>
              <a:tr h="17303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303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428596" y="3000372"/>
            <a:ext cx="8215370" cy="1588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500958" y="1500174"/>
            <a:ext cx="100013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>
                <a:solidFill>
                  <a:srgbClr val="FF0000"/>
                </a:solidFill>
              </a:rPr>
              <a:t>?</a:t>
            </a:r>
            <a:endParaRPr lang="ru-RU" sz="8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714356"/>
            <a:ext cx="807249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 smtClean="0">
                <a:solidFill>
                  <a:srgbClr val="0000CC"/>
                </a:solidFill>
              </a:rPr>
              <a:t>Тема : «Нахождение доли числа»</a:t>
            </a:r>
            <a:endParaRPr lang="ru-RU" sz="9600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23"/>
          <p:cNvSpPr txBox="1">
            <a:spLocks noChangeArrowheads="1"/>
          </p:cNvSpPr>
          <p:nvPr/>
        </p:nvSpPr>
        <p:spPr bwMode="auto">
          <a:xfrm>
            <a:off x="0" y="1643050"/>
            <a:ext cx="91440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5400" b="1" dirty="0">
                <a:solidFill>
                  <a:srgbClr val="CC0000"/>
                </a:solidFill>
              </a:rPr>
              <a:t>Доля </a:t>
            </a:r>
            <a:r>
              <a:rPr lang="ru-RU" sz="5400" b="1" dirty="0">
                <a:solidFill>
                  <a:srgbClr val="003300"/>
                </a:solidFill>
              </a:rPr>
              <a:t>– </a:t>
            </a:r>
            <a:r>
              <a:rPr lang="ru-RU" sz="5400" b="1" dirty="0">
                <a:solidFill>
                  <a:srgbClr val="006600"/>
                </a:solidFill>
              </a:rPr>
              <a:t>это одна или несколько</a:t>
            </a:r>
            <a:r>
              <a:rPr lang="ru-RU" sz="5400" b="1" dirty="0">
                <a:solidFill>
                  <a:srgbClr val="003300"/>
                </a:solidFill>
              </a:rPr>
              <a:t> </a:t>
            </a:r>
            <a:r>
              <a:rPr lang="ru-RU" sz="5400" b="1" dirty="0">
                <a:solidFill>
                  <a:srgbClr val="006600"/>
                </a:solidFill>
              </a:rPr>
              <a:t>равных частей целого</a:t>
            </a:r>
            <a:r>
              <a:rPr lang="ru-RU" sz="5400" dirty="0">
                <a:solidFill>
                  <a:srgbClr val="006600"/>
                </a:solidFill>
              </a:rPr>
              <a:t> </a:t>
            </a:r>
          </a:p>
        </p:txBody>
      </p:sp>
      <p:grpSp>
        <p:nvGrpSpPr>
          <p:cNvPr id="10245" name="Group 26"/>
          <p:cNvGrpSpPr>
            <a:grpSpLocks/>
          </p:cNvGrpSpPr>
          <p:nvPr/>
        </p:nvGrpSpPr>
        <p:grpSpPr bwMode="auto">
          <a:xfrm>
            <a:off x="368502" y="3573463"/>
            <a:ext cx="233264" cy="1077912"/>
            <a:chOff x="2006" y="2750"/>
            <a:chExt cx="335" cy="1224"/>
          </a:xfrm>
        </p:grpSpPr>
        <p:sp>
          <p:nvSpPr>
            <p:cNvPr id="10251" name="WordArt 27"/>
            <p:cNvSpPr>
              <a:spLocks noChangeArrowheads="1" noChangeShapeType="1" noTextEdit="1"/>
            </p:cNvSpPr>
            <p:nvPr/>
          </p:nvSpPr>
          <p:spPr bwMode="auto">
            <a:xfrm>
              <a:off x="2019" y="2750"/>
              <a:ext cx="226" cy="50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endParaRPr lang="ru-RU" sz="2000" b="1" kern="10" dirty="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latin typeface="Arial"/>
                <a:cs typeface="Arial"/>
              </a:endParaRPr>
            </a:p>
          </p:txBody>
        </p:sp>
        <p:sp>
          <p:nvSpPr>
            <p:cNvPr id="10254" name="WordArt 30"/>
            <p:cNvSpPr>
              <a:spLocks noChangeArrowheads="1" noChangeShapeType="1" noTextEdit="1"/>
            </p:cNvSpPr>
            <p:nvPr/>
          </p:nvSpPr>
          <p:spPr bwMode="auto">
            <a:xfrm>
              <a:off x="2006" y="3576"/>
              <a:ext cx="335" cy="39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endParaRPr lang="ru-RU" sz="2000" b="1" kern="10" dirty="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latin typeface="Arial"/>
                <a:cs typeface="Arial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&amp;Zcy;&amp;acy;&amp;dcy;&amp;acy;&amp;chcy;&amp;a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928802"/>
            <a:ext cx="8286808" cy="1714512"/>
          </a:xfrm>
          <a:prstGeom prst="rect">
            <a:avLst/>
          </a:prstGeom>
          <a:noFill/>
        </p:spPr>
      </p:pic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0" y="285728"/>
            <a:ext cx="9144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</a:rPr>
              <a:t>В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</a:rPr>
              <a:t>классе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</a:rPr>
              <a:t> 32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</a:rPr>
              <a:t>ученика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</a:rPr>
              <a:t>. И</a:t>
            </a:r>
            <a:r>
              <a:rPr lang="ru-RU" sz="4000" dirty="0" err="1" smtClean="0"/>
              <a:t>з</a:t>
            </a:r>
            <a:r>
              <a:rPr lang="ru-RU" sz="4000" dirty="0" smtClean="0"/>
              <a:t> них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hlinkClick r:id="rId3"/>
              </a:rPr>
              <a:t>  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</a:rPr>
              <a:t>играют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</a:rPr>
              <a:t> в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</a:rPr>
              <a:t>хоккей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</a:rPr>
              <a:t>.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</a:rPr>
              <a:t>Сколько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</a:rPr>
              <a:t>хоккеистов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</a:rPr>
              <a:t> в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</a:rPr>
              <a:t>классе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</a:rPr>
              <a:t>? </a:t>
            </a:r>
          </a:p>
        </p:txBody>
      </p:sp>
      <p:pic>
        <p:nvPicPr>
          <p:cNvPr id="43012" name="Picture 4" descr="28.01-4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0"/>
            <a:ext cx="519115" cy="107157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57224" y="2857496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000100" y="4429132"/>
            <a:ext cx="64606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Вывод :</a:t>
            </a:r>
          </a:p>
          <a:p>
            <a:r>
              <a:rPr lang="ru-RU" dirty="0" smtClean="0"/>
              <a:t>Неизвестна доля числа (часть) </a:t>
            </a:r>
          </a:p>
          <a:p>
            <a:r>
              <a:rPr lang="ru-RU" dirty="0" smtClean="0"/>
              <a:t>Известно число (целое)</a:t>
            </a:r>
          </a:p>
          <a:p>
            <a:r>
              <a:rPr lang="ru-RU" dirty="0" smtClean="0"/>
              <a:t>Чтобы найти часть от целого -действие деление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428604"/>
            <a:ext cx="792961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solidFill>
                  <a:srgbClr val="FF0000"/>
                </a:solidFill>
              </a:rPr>
              <a:t>Самостоятельная работа :</a:t>
            </a:r>
          </a:p>
          <a:p>
            <a:r>
              <a:rPr lang="ru-RU" sz="6000" dirty="0" smtClean="0">
                <a:solidFill>
                  <a:srgbClr val="FF0000"/>
                </a:solidFill>
              </a:rPr>
              <a:t>1 )  Стр.71 №3 (б)</a:t>
            </a:r>
          </a:p>
          <a:p>
            <a:r>
              <a:rPr lang="ru-RU" sz="6000" dirty="0" smtClean="0">
                <a:solidFill>
                  <a:srgbClr val="FF0000"/>
                </a:solidFill>
              </a:rPr>
              <a:t>2)  Работа по карточкам</a:t>
            </a:r>
            <a:endParaRPr lang="ru-RU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637"/>
          <p:cNvSpPr>
            <a:spLocks noChangeArrowheads="1"/>
          </p:cNvSpPr>
          <p:nvPr/>
        </p:nvSpPr>
        <p:spPr bwMode="auto">
          <a:xfrm>
            <a:off x="0" y="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tabLst>
                <a:tab pos="2274888" algn="l"/>
              </a:tabLst>
            </a:pPr>
            <a:r>
              <a:rPr lang="en-US" sz="3600" b="1" dirty="0" err="1" smtClean="0">
                <a:solidFill>
                  <a:srgbClr val="0000CC"/>
                </a:solidFill>
              </a:rPr>
              <a:t>Определи</a:t>
            </a:r>
            <a:r>
              <a:rPr lang="en-US" sz="3600" b="1" dirty="0">
                <a:solidFill>
                  <a:srgbClr val="0000CC"/>
                </a:solidFill>
              </a:rPr>
              <a:t>, </a:t>
            </a:r>
            <a:r>
              <a:rPr lang="en-US" sz="3600" b="1" dirty="0" err="1">
                <a:solidFill>
                  <a:srgbClr val="0000CC"/>
                </a:solidFill>
              </a:rPr>
              <a:t>сколько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долей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составляет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закрашенная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часть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фигуры</a:t>
            </a:r>
            <a:r>
              <a:rPr lang="en-US" sz="3600" b="1" dirty="0">
                <a:solidFill>
                  <a:srgbClr val="0000CC"/>
                </a:solidFill>
              </a:rPr>
              <a:t>. </a:t>
            </a:r>
          </a:p>
        </p:txBody>
      </p:sp>
      <p:grpSp>
        <p:nvGrpSpPr>
          <p:cNvPr id="18435" name="Group 1676"/>
          <p:cNvGrpSpPr>
            <a:grpSpLocks/>
          </p:cNvGrpSpPr>
          <p:nvPr/>
        </p:nvGrpSpPr>
        <p:grpSpPr bwMode="auto">
          <a:xfrm>
            <a:off x="928662" y="1357298"/>
            <a:ext cx="7572428" cy="4751378"/>
            <a:chOff x="2061" y="2754"/>
            <a:chExt cx="8049" cy="4484"/>
          </a:xfrm>
        </p:grpSpPr>
        <p:grpSp>
          <p:nvGrpSpPr>
            <p:cNvPr id="18460" name="Group 1677"/>
            <p:cNvGrpSpPr>
              <a:grpSpLocks/>
            </p:cNvGrpSpPr>
            <p:nvPr/>
          </p:nvGrpSpPr>
          <p:grpSpPr bwMode="auto">
            <a:xfrm>
              <a:off x="2061" y="3452"/>
              <a:ext cx="1800" cy="1260"/>
              <a:chOff x="366" y="10141"/>
              <a:chExt cx="2166" cy="1602"/>
            </a:xfrm>
          </p:grpSpPr>
          <p:sp>
            <p:nvSpPr>
              <p:cNvPr id="18491" name="AutoShape 1678"/>
              <p:cNvSpPr>
                <a:spLocks noChangeArrowheads="1"/>
              </p:cNvSpPr>
              <p:nvPr/>
            </p:nvSpPr>
            <p:spPr bwMode="auto">
              <a:xfrm>
                <a:off x="387" y="10155"/>
                <a:ext cx="2145" cy="1568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492" name="Freeform 1679"/>
              <p:cNvSpPr>
                <a:spLocks/>
              </p:cNvSpPr>
              <p:nvPr/>
            </p:nvSpPr>
            <p:spPr bwMode="auto">
              <a:xfrm>
                <a:off x="366" y="10186"/>
                <a:ext cx="1076" cy="1557"/>
              </a:xfrm>
              <a:custGeom>
                <a:avLst/>
                <a:gdLst>
                  <a:gd name="T0" fmla="*/ 800 w 1448"/>
                  <a:gd name="T1" fmla="*/ 0 h 2360"/>
                  <a:gd name="T2" fmla="*/ 800 w 1448"/>
                  <a:gd name="T3" fmla="*/ 634 h 2360"/>
                  <a:gd name="T4" fmla="*/ 0 w 1448"/>
                  <a:gd name="T5" fmla="*/ 1027 h 2360"/>
                  <a:gd name="T6" fmla="*/ 800 w 1448"/>
                  <a:gd name="T7" fmla="*/ 0 h 23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48"/>
                  <a:gd name="T13" fmla="*/ 0 h 2360"/>
                  <a:gd name="T14" fmla="*/ 1448 w 1448"/>
                  <a:gd name="T15" fmla="*/ 2360 h 23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48" h="2360">
                    <a:moveTo>
                      <a:pt x="1448" y="0"/>
                    </a:moveTo>
                    <a:lnTo>
                      <a:pt x="1448" y="1456"/>
                    </a:lnTo>
                    <a:lnTo>
                      <a:pt x="0" y="2360"/>
                    </a:lnTo>
                    <a:lnTo>
                      <a:pt x="144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FF0066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8493" name="Group 1680"/>
              <p:cNvGrpSpPr>
                <a:grpSpLocks/>
              </p:cNvGrpSpPr>
              <p:nvPr/>
            </p:nvGrpSpPr>
            <p:grpSpPr bwMode="auto">
              <a:xfrm>
                <a:off x="387" y="10141"/>
                <a:ext cx="2139" cy="1563"/>
                <a:chOff x="880" y="1752"/>
                <a:chExt cx="2880" cy="2368"/>
              </a:xfrm>
            </p:grpSpPr>
            <p:sp>
              <p:nvSpPr>
                <p:cNvPr id="18494" name="Line 1681"/>
                <p:cNvSpPr>
                  <a:spLocks noChangeShapeType="1"/>
                </p:cNvSpPr>
                <p:nvPr/>
              </p:nvSpPr>
              <p:spPr bwMode="auto">
                <a:xfrm>
                  <a:off x="2320" y="1752"/>
                  <a:ext cx="0" cy="1464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95" name="Freeform 1682"/>
                <p:cNvSpPr>
                  <a:spLocks/>
                </p:cNvSpPr>
                <p:nvPr/>
              </p:nvSpPr>
              <p:spPr bwMode="auto">
                <a:xfrm>
                  <a:off x="2312" y="3232"/>
                  <a:ext cx="1448" cy="880"/>
                </a:xfrm>
                <a:custGeom>
                  <a:avLst/>
                  <a:gdLst>
                    <a:gd name="T0" fmla="*/ 1448 w 1448"/>
                    <a:gd name="T1" fmla="*/ 880 h 880"/>
                    <a:gd name="T2" fmla="*/ 0 w 1448"/>
                    <a:gd name="T3" fmla="*/ 0 h 880"/>
                    <a:gd name="T4" fmla="*/ 0 60000 65536"/>
                    <a:gd name="T5" fmla="*/ 0 60000 65536"/>
                    <a:gd name="T6" fmla="*/ 0 w 1448"/>
                    <a:gd name="T7" fmla="*/ 0 h 880"/>
                    <a:gd name="T8" fmla="*/ 1448 w 1448"/>
                    <a:gd name="T9" fmla="*/ 880 h 88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448" h="880">
                      <a:moveTo>
                        <a:pt x="1448" y="88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96" name="Freeform 1683"/>
                <p:cNvSpPr>
                  <a:spLocks/>
                </p:cNvSpPr>
                <p:nvPr/>
              </p:nvSpPr>
              <p:spPr bwMode="auto">
                <a:xfrm>
                  <a:off x="880" y="3240"/>
                  <a:ext cx="1440" cy="880"/>
                </a:xfrm>
                <a:custGeom>
                  <a:avLst/>
                  <a:gdLst>
                    <a:gd name="T0" fmla="*/ 1440 w 1440"/>
                    <a:gd name="T1" fmla="*/ 0 h 880"/>
                    <a:gd name="T2" fmla="*/ 0 w 1440"/>
                    <a:gd name="T3" fmla="*/ 880 h 880"/>
                    <a:gd name="T4" fmla="*/ 0 60000 65536"/>
                    <a:gd name="T5" fmla="*/ 0 60000 65536"/>
                    <a:gd name="T6" fmla="*/ 0 w 1440"/>
                    <a:gd name="T7" fmla="*/ 0 h 880"/>
                    <a:gd name="T8" fmla="*/ 1440 w 1440"/>
                    <a:gd name="T9" fmla="*/ 880 h 88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440" h="880">
                      <a:moveTo>
                        <a:pt x="1440" y="0"/>
                      </a:moveTo>
                      <a:lnTo>
                        <a:pt x="0" y="880"/>
                      </a:lnTo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18462" name="Group 1693"/>
            <p:cNvGrpSpPr>
              <a:grpSpLocks/>
            </p:cNvGrpSpPr>
            <p:nvPr/>
          </p:nvGrpSpPr>
          <p:grpSpPr bwMode="auto">
            <a:xfrm>
              <a:off x="5841" y="3272"/>
              <a:ext cx="1096" cy="1440"/>
              <a:chOff x="5406" y="10143"/>
              <a:chExt cx="1096" cy="1649"/>
            </a:xfrm>
          </p:grpSpPr>
          <p:sp>
            <p:nvSpPr>
              <p:cNvPr id="18481" name="AutoShape 1694"/>
              <p:cNvSpPr>
                <a:spLocks noChangeArrowheads="1"/>
              </p:cNvSpPr>
              <p:nvPr/>
            </p:nvSpPr>
            <p:spPr bwMode="auto">
              <a:xfrm>
                <a:off x="5406" y="10143"/>
                <a:ext cx="1096" cy="1649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482" name="Freeform 1695"/>
              <p:cNvSpPr>
                <a:spLocks/>
              </p:cNvSpPr>
              <p:nvPr/>
            </p:nvSpPr>
            <p:spPr bwMode="auto">
              <a:xfrm>
                <a:off x="5427" y="10155"/>
                <a:ext cx="540" cy="1637"/>
              </a:xfrm>
              <a:custGeom>
                <a:avLst/>
                <a:gdLst>
                  <a:gd name="T0" fmla="*/ 266 w 1096"/>
                  <a:gd name="T1" fmla="*/ 0 h 2360"/>
                  <a:gd name="T2" fmla="*/ 266 w 1096"/>
                  <a:gd name="T3" fmla="*/ 1135 h 2360"/>
                  <a:gd name="T4" fmla="*/ 0 w 1096"/>
                  <a:gd name="T5" fmla="*/ 1131 h 2360"/>
                  <a:gd name="T6" fmla="*/ 266 w 1096"/>
                  <a:gd name="T7" fmla="*/ 0 h 23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96"/>
                  <a:gd name="T13" fmla="*/ 0 h 2360"/>
                  <a:gd name="T14" fmla="*/ 1096 w 1096"/>
                  <a:gd name="T15" fmla="*/ 2360 h 23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96" h="2360">
                    <a:moveTo>
                      <a:pt x="1096" y="0"/>
                    </a:moveTo>
                    <a:lnTo>
                      <a:pt x="1096" y="2360"/>
                    </a:lnTo>
                    <a:lnTo>
                      <a:pt x="0" y="2352"/>
                    </a:lnTo>
                    <a:lnTo>
                      <a:pt x="109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FF0066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8463" name="Group 1696"/>
            <p:cNvGrpSpPr>
              <a:grpSpLocks/>
            </p:cNvGrpSpPr>
            <p:nvPr/>
          </p:nvGrpSpPr>
          <p:grpSpPr bwMode="auto">
            <a:xfrm>
              <a:off x="8721" y="2754"/>
              <a:ext cx="1389" cy="1848"/>
              <a:chOff x="5481" y="4892"/>
              <a:chExt cx="1389" cy="1848"/>
            </a:xfrm>
          </p:grpSpPr>
          <p:grpSp>
            <p:nvGrpSpPr>
              <p:cNvPr id="18476" name="Group 1697"/>
              <p:cNvGrpSpPr>
                <a:grpSpLocks noChangeAspect="1"/>
              </p:cNvGrpSpPr>
              <p:nvPr/>
            </p:nvGrpSpPr>
            <p:grpSpPr bwMode="auto">
              <a:xfrm>
                <a:off x="5481" y="5351"/>
                <a:ext cx="1389" cy="1389"/>
                <a:chOff x="1474" y="754"/>
                <a:chExt cx="2631" cy="2631"/>
              </a:xfrm>
            </p:grpSpPr>
            <p:sp>
              <p:nvSpPr>
                <p:cNvPr id="18478" name="Rectangle 1698"/>
                <p:cNvSpPr>
                  <a:spLocks noChangeAspect="1" noChangeArrowheads="1"/>
                </p:cNvSpPr>
                <p:nvPr/>
              </p:nvSpPr>
              <p:spPr bwMode="auto">
                <a:xfrm>
                  <a:off x="1474" y="754"/>
                  <a:ext cx="2631" cy="2631"/>
                </a:xfrm>
                <a:prstGeom prst="rect">
                  <a:avLst/>
                </a:prstGeom>
                <a:solidFill>
                  <a:srgbClr val="00CC99">
                    <a:alpha val="0"/>
                  </a:srgbClr>
                </a:solidFill>
                <a:ln w="38100">
                  <a:solidFill>
                    <a:srgbClr val="000080"/>
                  </a:solidFill>
                  <a:miter lim="800000"/>
                  <a:headEnd/>
                  <a:tailEnd/>
                </a:ln>
              </p:spPr>
              <p:txBody>
                <a:bodyPr anchor="ctr"/>
                <a:lstStyle/>
                <a:p>
                  <a:endParaRPr lang="ru-RU"/>
                </a:p>
              </p:txBody>
            </p:sp>
            <p:sp>
              <p:nvSpPr>
                <p:cNvPr id="18479" name="Line 1699"/>
                <p:cNvSpPr>
                  <a:spLocks noChangeAspect="1" noChangeShapeType="1"/>
                </p:cNvSpPr>
                <p:nvPr/>
              </p:nvSpPr>
              <p:spPr bwMode="auto">
                <a:xfrm>
                  <a:off x="1474" y="754"/>
                  <a:ext cx="2631" cy="2631"/>
                </a:xfrm>
                <a:prstGeom prst="line">
                  <a:avLst/>
                </a:prstGeom>
                <a:noFill/>
                <a:ln w="57150">
                  <a:solidFill>
                    <a:srgbClr val="000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80" name="Line 1700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1474" y="754"/>
                  <a:ext cx="2631" cy="2631"/>
                </a:xfrm>
                <a:prstGeom prst="line">
                  <a:avLst/>
                </a:prstGeom>
                <a:noFill/>
                <a:ln w="57150">
                  <a:solidFill>
                    <a:srgbClr val="00008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8477" name="AutoShape 1701"/>
              <p:cNvSpPr>
                <a:spLocks noChangeAspect="1" noChangeArrowheads="1"/>
              </p:cNvSpPr>
              <p:nvPr/>
            </p:nvSpPr>
            <p:spPr bwMode="auto">
              <a:xfrm rot="-2707734">
                <a:off x="5686" y="4871"/>
                <a:ext cx="917" cy="959"/>
              </a:xfrm>
              <a:prstGeom prst="rtTriangl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99FF33">
                      <a:alpha val="65999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8465" name="Group 1708"/>
            <p:cNvGrpSpPr>
              <a:grpSpLocks noChangeAspect="1"/>
            </p:cNvGrpSpPr>
            <p:nvPr/>
          </p:nvGrpSpPr>
          <p:grpSpPr bwMode="auto">
            <a:xfrm>
              <a:off x="5661" y="5454"/>
              <a:ext cx="1349" cy="1390"/>
              <a:chOff x="1474" y="754"/>
              <a:chExt cx="2631" cy="2631"/>
            </a:xfrm>
          </p:grpSpPr>
          <p:sp>
            <p:nvSpPr>
              <p:cNvPr id="18468" name="Rectangle 1709"/>
              <p:cNvSpPr>
                <a:spLocks noChangeAspect="1" noChangeArrowheads="1"/>
              </p:cNvSpPr>
              <p:nvPr/>
            </p:nvSpPr>
            <p:spPr bwMode="auto">
              <a:xfrm>
                <a:off x="1474" y="754"/>
                <a:ext cx="2631" cy="2631"/>
              </a:xfrm>
              <a:prstGeom prst="rect">
                <a:avLst/>
              </a:prstGeom>
              <a:solidFill>
                <a:srgbClr val="00CC99">
                  <a:alpha val="0"/>
                </a:srgbClr>
              </a:solidFill>
              <a:ln w="38100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endParaRPr lang="ru-RU"/>
              </a:p>
            </p:txBody>
          </p:sp>
          <p:sp>
            <p:nvSpPr>
              <p:cNvPr id="18469" name="Line 1710"/>
              <p:cNvSpPr>
                <a:spLocks noChangeAspect="1" noChangeShapeType="1"/>
              </p:cNvSpPr>
              <p:nvPr/>
            </p:nvSpPr>
            <p:spPr bwMode="auto">
              <a:xfrm>
                <a:off x="1474" y="754"/>
                <a:ext cx="2631" cy="2631"/>
              </a:xfrm>
              <a:prstGeom prst="line">
                <a:avLst/>
              </a:prstGeom>
              <a:noFill/>
              <a:ln w="57150">
                <a:solidFill>
                  <a:srgbClr val="000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70" name="Line 1711"/>
              <p:cNvSpPr>
                <a:spLocks noChangeAspect="1" noChangeShapeType="1"/>
              </p:cNvSpPr>
              <p:nvPr/>
            </p:nvSpPr>
            <p:spPr bwMode="auto">
              <a:xfrm flipV="1">
                <a:off x="1474" y="754"/>
                <a:ext cx="2631" cy="2631"/>
              </a:xfrm>
              <a:prstGeom prst="line">
                <a:avLst/>
              </a:prstGeom>
              <a:noFill/>
              <a:ln w="57150">
                <a:solidFill>
                  <a:srgbClr val="000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8467" name="AutoShape 1713"/>
            <p:cNvSpPr>
              <a:spLocks noChangeAspect="1" noChangeArrowheads="1"/>
            </p:cNvSpPr>
            <p:nvPr/>
          </p:nvSpPr>
          <p:spPr bwMode="auto">
            <a:xfrm rot="8253420">
              <a:off x="5804" y="6387"/>
              <a:ext cx="1033" cy="851"/>
            </a:xfrm>
            <a:prstGeom prst="rtTriangle">
              <a:avLst/>
            </a:prstGeom>
            <a:solidFill>
              <a:srgbClr val="CC99FF">
                <a:alpha val="4196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 descr="&amp;Zcy;&amp;acy;&amp;dcy;&amp;acy;&amp;chcy;&amp;a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71546"/>
            <a:ext cx="9144000" cy="157163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</p:pic>
      <p:sp>
        <p:nvSpPr>
          <p:cNvPr id="4" name="TextBox 3"/>
          <p:cNvSpPr txBox="1"/>
          <p:nvPr/>
        </p:nvSpPr>
        <p:spPr>
          <a:xfrm>
            <a:off x="142844" y="357166"/>
            <a:ext cx="59293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chemeClr val="accent2"/>
                </a:solidFill>
              </a:rPr>
              <a:t>Найдите</a:t>
            </a:r>
            <a:endParaRPr lang="ru-RU" sz="5400" b="1" dirty="0">
              <a:solidFill>
                <a:schemeClr val="accent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2571744"/>
            <a:ext cx="75009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chemeClr val="accent2"/>
                </a:solidFill>
              </a:rPr>
              <a:t>Сравните доли</a:t>
            </a:r>
            <a:endParaRPr lang="ru-RU" sz="5400" b="1" dirty="0">
              <a:solidFill>
                <a:schemeClr val="accent2"/>
              </a:solidFill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428596" y="3500438"/>
            <a:ext cx="790575" cy="1387475"/>
            <a:chOff x="249" y="2160"/>
            <a:chExt cx="498" cy="874"/>
          </a:xfrm>
        </p:grpSpPr>
        <p:sp>
          <p:nvSpPr>
            <p:cNvPr id="7" name="WordArt 6"/>
            <p:cNvSpPr>
              <a:spLocks noChangeArrowheads="1" noChangeShapeType="1" noTextEdit="1"/>
            </p:cNvSpPr>
            <p:nvPr/>
          </p:nvSpPr>
          <p:spPr bwMode="auto">
            <a:xfrm>
              <a:off x="385" y="2160"/>
              <a:ext cx="162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8" name="WordArt 7"/>
            <p:cNvSpPr>
              <a:spLocks noChangeArrowheads="1" noChangeShapeType="1" noTextEdit="1"/>
            </p:cNvSpPr>
            <p:nvPr/>
          </p:nvSpPr>
          <p:spPr bwMode="auto">
            <a:xfrm>
              <a:off x="431" y="2704"/>
              <a:ext cx="162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2</a:t>
              </a:r>
            </a:p>
          </p:txBody>
        </p:sp>
        <p:sp>
          <p:nvSpPr>
            <p:cNvPr id="9" name="WordArt 8"/>
            <p:cNvSpPr>
              <a:spLocks noChangeArrowheads="1" noChangeShapeType="1" noTextEdit="1"/>
            </p:cNvSpPr>
            <p:nvPr/>
          </p:nvSpPr>
          <p:spPr bwMode="auto">
            <a:xfrm>
              <a:off x="249" y="2568"/>
              <a:ext cx="498" cy="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-</a:t>
              </a:r>
            </a:p>
          </p:txBody>
        </p:sp>
      </p:grpSp>
      <p:grpSp>
        <p:nvGrpSpPr>
          <p:cNvPr id="10" name="Group 5"/>
          <p:cNvGrpSpPr>
            <a:grpSpLocks/>
          </p:cNvGrpSpPr>
          <p:nvPr/>
        </p:nvGrpSpPr>
        <p:grpSpPr bwMode="auto">
          <a:xfrm>
            <a:off x="1857356" y="3429000"/>
            <a:ext cx="790575" cy="1381125"/>
            <a:chOff x="249" y="2160"/>
            <a:chExt cx="498" cy="870"/>
          </a:xfrm>
        </p:grpSpPr>
        <p:sp>
          <p:nvSpPr>
            <p:cNvPr id="11" name="WordArt 6"/>
            <p:cNvSpPr>
              <a:spLocks noChangeArrowheads="1" noChangeShapeType="1" noTextEdit="1"/>
            </p:cNvSpPr>
            <p:nvPr/>
          </p:nvSpPr>
          <p:spPr bwMode="auto">
            <a:xfrm>
              <a:off x="385" y="2160"/>
              <a:ext cx="162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12" name="WordArt 7"/>
            <p:cNvSpPr>
              <a:spLocks noChangeArrowheads="1" noChangeShapeType="1" noTextEdit="1"/>
            </p:cNvSpPr>
            <p:nvPr/>
          </p:nvSpPr>
          <p:spPr bwMode="auto">
            <a:xfrm>
              <a:off x="384" y="2700"/>
              <a:ext cx="223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6</a:t>
              </a:r>
              <a:endPara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endParaRPr>
            </a:p>
          </p:txBody>
        </p:sp>
        <p:sp>
          <p:nvSpPr>
            <p:cNvPr id="13" name="WordArt 8"/>
            <p:cNvSpPr>
              <a:spLocks noChangeArrowheads="1" noChangeShapeType="1" noTextEdit="1"/>
            </p:cNvSpPr>
            <p:nvPr/>
          </p:nvSpPr>
          <p:spPr bwMode="auto">
            <a:xfrm>
              <a:off x="249" y="2568"/>
              <a:ext cx="498" cy="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-</a:t>
              </a:r>
            </a:p>
          </p:txBody>
        </p:sp>
      </p:grpSp>
      <p:grpSp>
        <p:nvGrpSpPr>
          <p:cNvPr id="14" name="Group 5"/>
          <p:cNvGrpSpPr>
            <a:grpSpLocks/>
          </p:cNvGrpSpPr>
          <p:nvPr/>
        </p:nvGrpSpPr>
        <p:grpSpPr bwMode="auto">
          <a:xfrm>
            <a:off x="4071934" y="3500438"/>
            <a:ext cx="790575" cy="1387475"/>
            <a:chOff x="249" y="2160"/>
            <a:chExt cx="498" cy="874"/>
          </a:xfrm>
        </p:grpSpPr>
        <p:sp>
          <p:nvSpPr>
            <p:cNvPr id="15" name="WordArt 6"/>
            <p:cNvSpPr>
              <a:spLocks noChangeArrowheads="1" noChangeShapeType="1" noTextEdit="1"/>
            </p:cNvSpPr>
            <p:nvPr/>
          </p:nvSpPr>
          <p:spPr bwMode="auto">
            <a:xfrm>
              <a:off x="385" y="2160"/>
              <a:ext cx="162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16" name="WordArt 7"/>
            <p:cNvSpPr>
              <a:spLocks noChangeArrowheads="1" noChangeShapeType="1" noTextEdit="1"/>
            </p:cNvSpPr>
            <p:nvPr/>
          </p:nvSpPr>
          <p:spPr bwMode="auto">
            <a:xfrm>
              <a:off x="431" y="2704"/>
              <a:ext cx="162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7</a:t>
              </a:r>
              <a:endPara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endParaRPr>
            </a:p>
          </p:txBody>
        </p:sp>
        <p:sp>
          <p:nvSpPr>
            <p:cNvPr id="17" name="WordArt 8"/>
            <p:cNvSpPr>
              <a:spLocks noChangeArrowheads="1" noChangeShapeType="1" noTextEdit="1"/>
            </p:cNvSpPr>
            <p:nvPr/>
          </p:nvSpPr>
          <p:spPr bwMode="auto">
            <a:xfrm>
              <a:off x="249" y="2568"/>
              <a:ext cx="498" cy="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-</a:t>
              </a:r>
            </a:p>
          </p:txBody>
        </p:sp>
      </p:grpSp>
      <p:grpSp>
        <p:nvGrpSpPr>
          <p:cNvPr id="18" name="Group 5"/>
          <p:cNvGrpSpPr>
            <a:grpSpLocks/>
          </p:cNvGrpSpPr>
          <p:nvPr/>
        </p:nvGrpSpPr>
        <p:grpSpPr bwMode="auto">
          <a:xfrm>
            <a:off x="5572132" y="3429000"/>
            <a:ext cx="790575" cy="1387475"/>
            <a:chOff x="249" y="2160"/>
            <a:chExt cx="498" cy="874"/>
          </a:xfrm>
        </p:grpSpPr>
        <p:sp>
          <p:nvSpPr>
            <p:cNvPr id="19" name="WordArt 6"/>
            <p:cNvSpPr>
              <a:spLocks noChangeArrowheads="1" noChangeShapeType="1" noTextEdit="1"/>
            </p:cNvSpPr>
            <p:nvPr/>
          </p:nvSpPr>
          <p:spPr bwMode="auto">
            <a:xfrm>
              <a:off x="385" y="2160"/>
              <a:ext cx="162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20" name="WordArt 7"/>
            <p:cNvSpPr>
              <a:spLocks noChangeArrowheads="1" noChangeShapeType="1" noTextEdit="1"/>
            </p:cNvSpPr>
            <p:nvPr/>
          </p:nvSpPr>
          <p:spPr bwMode="auto">
            <a:xfrm>
              <a:off x="431" y="2704"/>
              <a:ext cx="162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8</a:t>
              </a:r>
              <a:endPara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endParaRPr>
            </a:p>
          </p:txBody>
        </p:sp>
        <p:sp>
          <p:nvSpPr>
            <p:cNvPr id="21" name="WordArt 8"/>
            <p:cNvSpPr>
              <a:spLocks noChangeArrowheads="1" noChangeShapeType="1" noTextEdit="1"/>
            </p:cNvSpPr>
            <p:nvPr/>
          </p:nvSpPr>
          <p:spPr bwMode="auto">
            <a:xfrm>
              <a:off x="249" y="2568"/>
              <a:ext cx="498" cy="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-</a:t>
              </a:r>
            </a:p>
          </p:txBody>
        </p:sp>
      </p:grpSp>
      <p:grpSp>
        <p:nvGrpSpPr>
          <p:cNvPr id="22" name="Group 5"/>
          <p:cNvGrpSpPr>
            <a:grpSpLocks/>
          </p:cNvGrpSpPr>
          <p:nvPr/>
        </p:nvGrpSpPr>
        <p:grpSpPr bwMode="auto">
          <a:xfrm>
            <a:off x="500034" y="5214950"/>
            <a:ext cx="790575" cy="1387475"/>
            <a:chOff x="249" y="2160"/>
            <a:chExt cx="498" cy="874"/>
          </a:xfrm>
        </p:grpSpPr>
        <p:sp>
          <p:nvSpPr>
            <p:cNvPr id="23" name="WordArt 6"/>
            <p:cNvSpPr>
              <a:spLocks noChangeArrowheads="1" noChangeShapeType="1" noTextEdit="1"/>
            </p:cNvSpPr>
            <p:nvPr/>
          </p:nvSpPr>
          <p:spPr bwMode="auto">
            <a:xfrm>
              <a:off x="385" y="2160"/>
              <a:ext cx="162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24" name="WordArt 7"/>
            <p:cNvSpPr>
              <a:spLocks noChangeArrowheads="1" noChangeShapeType="1" noTextEdit="1"/>
            </p:cNvSpPr>
            <p:nvPr/>
          </p:nvSpPr>
          <p:spPr bwMode="auto">
            <a:xfrm>
              <a:off x="431" y="2704"/>
              <a:ext cx="162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3</a:t>
              </a:r>
              <a:endPara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endParaRPr>
            </a:p>
          </p:txBody>
        </p:sp>
        <p:sp>
          <p:nvSpPr>
            <p:cNvPr id="25" name="WordArt 8"/>
            <p:cNvSpPr>
              <a:spLocks noChangeArrowheads="1" noChangeShapeType="1" noTextEdit="1"/>
            </p:cNvSpPr>
            <p:nvPr/>
          </p:nvSpPr>
          <p:spPr bwMode="auto">
            <a:xfrm>
              <a:off x="249" y="2568"/>
              <a:ext cx="498" cy="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-</a:t>
              </a:r>
            </a:p>
          </p:txBody>
        </p:sp>
      </p:grpSp>
      <p:grpSp>
        <p:nvGrpSpPr>
          <p:cNvPr id="26" name="Group 5"/>
          <p:cNvGrpSpPr>
            <a:grpSpLocks/>
          </p:cNvGrpSpPr>
          <p:nvPr/>
        </p:nvGrpSpPr>
        <p:grpSpPr bwMode="auto">
          <a:xfrm>
            <a:off x="1928794" y="5214950"/>
            <a:ext cx="790575" cy="1387475"/>
            <a:chOff x="249" y="2160"/>
            <a:chExt cx="498" cy="874"/>
          </a:xfrm>
        </p:grpSpPr>
        <p:sp>
          <p:nvSpPr>
            <p:cNvPr id="27" name="WordArt 6"/>
            <p:cNvSpPr>
              <a:spLocks noChangeArrowheads="1" noChangeShapeType="1" noTextEdit="1"/>
            </p:cNvSpPr>
            <p:nvPr/>
          </p:nvSpPr>
          <p:spPr bwMode="auto">
            <a:xfrm>
              <a:off x="385" y="2160"/>
              <a:ext cx="162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28" name="WordArt 7"/>
            <p:cNvSpPr>
              <a:spLocks noChangeArrowheads="1" noChangeShapeType="1" noTextEdit="1"/>
            </p:cNvSpPr>
            <p:nvPr/>
          </p:nvSpPr>
          <p:spPr bwMode="auto">
            <a:xfrm>
              <a:off x="431" y="2704"/>
              <a:ext cx="162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3</a:t>
              </a:r>
              <a:endPara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endParaRPr>
            </a:p>
          </p:txBody>
        </p:sp>
        <p:sp>
          <p:nvSpPr>
            <p:cNvPr id="29" name="WordArt 8"/>
            <p:cNvSpPr>
              <a:spLocks noChangeArrowheads="1" noChangeShapeType="1" noTextEdit="1"/>
            </p:cNvSpPr>
            <p:nvPr/>
          </p:nvSpPr>
          <p:spPr bwMode="auto">
            <a:xfrm>
              <a:off x="249" y="2568"/>
              <a:ext cx="498" cy="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-</a:t>
              </a:r>
            </a:p>
          </p:txBody>
        </p:sp>
      </p:grpSp>
      <p:grpSp>
        <p:nvGrpSpPr>
          <p:cNvPr id="30" name="Group 5"/>
          <p:cNvGrpSpPr>
            <a:grpSpLocks/>
          </p:cNvGrpSpPr>
          <p:nvPr/>
        </p:nvGrpSpPr>
        <p:grpSpPr bwMode="auto">
          <a:xfrm>
            <a:off x="4143372" y="5214950"/>
            <a:ext cx="790575" cy="1387475"/>
            <a:chOff x="249" y="2160"/>
            <a:chExt cx="498" cy="874"/>
          </a:xfrm>
        </p:grpSpPr>
        <p:sp>
          <p:nvSpPr>
            <p:cNvPr id="31" name="WordArt 6"/>
            <p:cNvSpPr>
              <a:spLocks noChangeArrowheads="1" noChangeShapeType="1" noTextEdit="1"/>
            </p:cNvSpPr>
            <p:nvPr/>
          </p:nvSpPr>
          <p:spPr bwMode="auto">
            <a:xfrm>
              <a:off x="385" y="2160"/>
              <a:ext cx="162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32" name="WordArt 7"/>
            <p:cNvSpPr>
              <a:spLocks noChangeArrowheads="1" noChangeShapeType="1" noTextEdit="1"/>
            </p:cNvSpPr>
            <p:nvPr/>
          </p:nvSpPr>
          <p:spPr bwMode="auto">
            <a:xfrm>
              <a:off x="431" y="2704"/>
              <a:ext cx="162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6</a:t>
              </a:r>
              <a:endPara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endParaRPr>
            </a:p>
          </p:txBody>
        </p:sp>
        <p:sp>
          <p:nvSpPr>
            <p:cNvPr id="33" name="WordArt 8"/>
            <p:cNvSpPr>
              <a:spLocks noChangeArrowheads="1" noChangeShapeType="1" noTextEdit="1"/>
            </p:cNvSpPr>
            <p:nvPr/>
          </p:nvSpPr>
          <p:spPr bwMode="auto">
            <a:xfrm>
              <a:off x="249" y="2568"/>
              <a:ext cx="498" cy="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-</a:t>
              </a:r>
            </a:p>
          </p:txBody>
        </p:sp>
      </p:grpSp>
      <p:grpSp>
        <p:nvGrpSpPr>
          <p:cNvPr id="34" name="Group 5"/>
          <p:cNvGrpSpPr>
            <a:grpSpLocks/>
          </p:cNvGrpSpPr>
          <p:nvPr/>
        </p:nvGrpSpPr>
        <p:grpSpPr bwMode="auto">
          <a:xfrm>
            <a:off x="5643570" y="5143512"/>
            <a:ext cx="790575" cy="1387475"/>
            <a:chOff x="249" y="2160"/>
            <a:chExt cx="498" cy="874"/>
          </a:xfrm>
        </p:grpSpPr>
        <p:sp>
          <p:nvSpPr>
            <p:cNvPr id="35" name="WordArt 6"/>
            <p:cNvSpPr>
              <a:spLocks noChangeArrowheads="1" noChangeShapeType="1" noTextEdit="1"/>
            </p:cNvSpPr>
            <p:nvPr/>
          </p:nvSpPr>
          <p:spPr bwMode="auto">
            <a:xfrm>
              <a:off x="385" y="2160"/>
              <a:ext cx="162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36" name="WordArt 7"/>
            <p:cNvSpPr>
              <a:spLocks noChangeArrowheads="1" noChangeShapeType="1" noTextEdit="1"/>
            </p:cNvSpPr>
            <p:nvPr/>
          </p:nvSpPr>
          <p:spPr bwMode="auto">
            <a:xfrm>
              <a:off x="431" y="2704"/>
              <a:ext cx="162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12</a:t>
              </a:r>
              <a:endPara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endParaRPr>
            </a:p>
          </p:txBody>
        </p:sp>
        <p:sp>
          <p:nvSpPr>
            <p:cNvPr id="37" name="WordArt 8"/>
            <p:cNvSpPr>
              <a:spLocks noChangeArrowheads="1" noChangeShapeType="1" noTextEdit="1"/>
            </p:cNvSpPr>
            <p:nvPr/>
          </p:nvSpPr>
          <p:spPr bwMode="auto">
            <a:xfrm>
              <a:off x="249" y="2568"/>
              <a:ext cx="498" cy="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-</a:t>
              </a:r>
            </a:p>
          </p:txBody>
        </p:sp>
      </p:grpSp>
      <p:sp>
        <p:nvSpPr>
          <p:cNvPr id="38" name="Прямоугольник 37"/>
          <p:cNvSpPr/>
          <p:nvPr/>
        </p:nvSpPr>
        <p:spPr>
          <a:xfrm>
            <a:off x="1357290" y="3929066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1357290" y="5643578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5000628" y="3929066"/>
            <a:ext cx="428628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5072066" y="5643578"/>
            <a:ext cx="50006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1762</TotalTime>
  <Words>116</Words>
  <Application>Microsoft PowerPoint</Application>
  <PresentationFormat>Экран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Кекс</dc:creator>
  <cp:lastModifiedBy>Кекс</cp:lastModifiedBy>
  <cp:revision>37</cp:revision>
  <dcterms:created xsi:type="dcterms:W3CDTF">1601-01-01T00:00:00Z</dcterms:created>
  <dcterms:modified xsi:type="dcterms:W3CDTF">2012-10-31T11:53:01Z</dcterms:modified>
</cp:coreProperties>
</file>