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22DE95-1601-43EC-BA1F-A1085158FDE1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B61DF66-19A3-4CBC-8330-DF326023B9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1786" y="620688"/>
            <a:ext cx="5940425" cy="57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4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548680"/>
            <a:ext cx="72008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0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66967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69847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6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712879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5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19268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77079" y="626368"/>
            <a:ext cx="756084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50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912768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5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764704"/>
            <a:ext cx="662473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53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9" y="620688"/>
            <a:ext cx="6840760" cy="51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3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1" y="764704"/>
            <a:ext cx="70567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5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58326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4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ОГОУ "Сасыкольский детский дом"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Социальный педагог</dc:creator>
  <cp:lastModifiedBy>Социальный педагог</cp:lastModifiedBy>
  <cp:revision>4</cp:revision>
  <dcterms:created xsi:type="dcterms:W3CDTF">2012-10-25T05:31:48Z</dcterms:created>
  <dcterms:modified xsi:type="dcterms:W3CDTF">2012-10-25T06:27:23Z</dcterms:modified>
</cp:coreProperties>
</file>