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23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8B34FB-285B-4AA9-9CE8-05B292F4CEA2}" type="datetimeFigureOut">
              <a:rPr lang="ru-RU" smtClean="0"/>
              <a:t>23.10.2012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2A3299-3A6A-480B-92B7-E03989E259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358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A3299-3A6A-480B-92B7-E03989E2592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0318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A3731-67EE-4BFA-886E-DCD8A22BFAEC}" type="datetimeFigureOut">
              <a:rPr lang="ru-RU" smtClean="0"/>
              <a:t>23.10.2012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3773A-14E2-496D-A524-9B35C4E52F6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A3731-67EE-4BFA-886E-DCD8A22BFAEC}" type="datetimeFigureOut">
              <a:rPr lang="ru-RU" smtClean="0"/>
              <a:t>23.10.2012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3773A-14E2-496D-A524-9B35C4E52F6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A3731-67EE-4BFA-886E-DCD8A22BFAEC}" type="datetimeFigureOut">
              <a:rPr lang="ru-RU" smtClean="0"/>
              <a:t>23.10.2012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3773A-14E2-496D-A524-9B35C4E52F6F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A3731-67EE-4BFA-886E-DCD8A22BFAEC}" type="datetimeFigureOut">
              <a:rPr lang="ru-RU" smtClean="0"/>
              <a:t>23.10.2012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3773A-14E2-496D-A524-9B35C4E52F6F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A3731-67EE-4BFA-886E-DCD8A22BFAEC}" type="datetimeFigureOut">
              <a:rPr lang="ru-RU" smtClean="0"/>
              <a:t>23.10.2012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3773A-14E2-496D-A524-9B35C4E52F6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A3731-67EE-4BFA-886E-DCD8A22BFAEC}" type="datetimeFigureOut">
              <a:rPr lang="ru-RU" smtClean="0"/>
              <a:t>23.10.2012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3773A-14E2-496D-A524-9B35C4E52F6F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A3731-67EE-4BFA-886E-DCD8A22BFAEC}" type="datetimeFigureOut">
              <a:rPr lang="ru-RU" smtClean="0"/>
              <a:t>23.10.2012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3773A-14E2-496D-A524-9B35C4E52F6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A3731-67EE-4BFA-886E-DCD8A22BFAEC}" type="datetimeFigureOut">
              <a:rPr lang="ru-RU" smtClean="0"/>
              <a:t>23.10.2012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3773A-14E2-496D-A524-9B35C4E52F6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A3731-67EE-4BFA-886E-DCD8A22BFAEC}" type="datetimeFigureOut">
              <a:rPr lang="ru-RU" smtClean="0"/>
              <a:t>23.10.2012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3773A-14E2-496D-A524-9B35C4E52F6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A3731-67EE-4BFA-886E-DCD8A22BFAEC}" type="datetimeFigureOut">
              <a:rPr lang="ru-RU" smtClean="0"/>
              <a:t>23.10.2012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3773A-14E2-496D-A524-9B35C4E52F6F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A3731-67EE-4BFA-886E-DCD8A22BFAEC}" type="datetimeFigureOut">
              <a:rPr lang="ru-RU" smtClean="0"/>
              <a:t>23.10.2012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3773A-14E2-496D-A524-9B35C4E52F6F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38DA3731-67EE-4BFA-886E-DCD8A22BFAEC}" type="datetimeFigureOut">
              <a:rPr lang="ru-RU" smtClean="0"/>
              <a:t>23.10.2012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1613773A-14E2-496D-A524-9B35C4E52F6F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632075" y="4371975"/>
            <a:ext cx="6511925" cy="1143000"/>
          </a:xfrm>
        </p:spPr>
        <p:txBody>
          <a:bodyPr>
            <a:noAutofit/>
          </a:bodyPr>
          <a:lstStyle/>
          <a:p>
            <a:r>
              <a:rPr lang="ru-RU" sz="5400" dirty="0" smtClean="0">
                <a:solidFill>
                  <a:srgbClr val="7030A0"/>
                </a:solidFill>
              </a:rPr>
              <a:t>Нет нигде привольней </a:t>
            </a:r>
            <a:r>
              <a:rPr lang="ru-RU" sz="6000" dirty="0" smtClean="0">
                <a:solidFill>
                  <a:srgbClr val="7030A0"/>
                </a:solidFill>
              </a:rPr>
              <a:t>Родины моей!</a:t>
            </a:r>
            <a:endParaRPr lang="ru-RU" sz="6000" dirty="0">
              <a:solidFill>
                <a:srgbClr val="7030A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sz="quarter" idx="4294967295"/>
          </p:nvPr>
        </p:nvSpPr>
        <p:spPr>
          <a:xfrm>
            <a:off x="0" y="731838"/>
            <a:ext cx="6400800" cy="3475037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4000" dirty="0" smtClean="0"/>
              <a:t>    </a:t>
            </a:r>
            <a:r>
              <a:rPr lang="ru-RU" sz="8800" dirty="0" smtClean="0">
                <a:solidFill>
                  <a:srgbClr val="FF0000"/>
                </a:solidFill>
              </a:rPr>
              <a:t>РОДИНА</a:t>
            </a:r>
          </a:p>
          <a:p>
            <a:pPr marL="45720" indent="0">
              <a:buNone/>
            </a:pPr>
            <a:r>
              <a:rPr lang="ru-RU" sz="8800" dirty="0">
                <a:solidFill>
                  <a:srgbClr val="FF0000"/>
                </a:solidFill>
              </a:rPr>
              <a:t> </a:t>
            </a:r>
            <a:r>
              <a:rPr lang="ru-RU" sz="8800" dirty="0" smtClean="0">
                <a:solidFill>
                  <a:srgbClr val="FF0000"/>
                </a:solidFill>
              </a:rPr>
              <a:t>        МОЯ!</a:t>
            </a:r>
            <a:endParaRPr lang="ru-RU" sz="8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81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72816"/>
            <a:ext cx="6552728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Русь…Россия! Слово-то какое!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988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Люблю тебя, мой край родной</a:t>
            </a:r>
            <a:br>
              <a:rPr lang="ru-RU" dirty="0" smtClean="0"/>
            </a:br>
            <a:r>
              <a:rPr lang="ru-RU" dirty="0" smtClean="0"/>
              <a:t>за ленту речки голубой.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16832"/>
            <a:ext cx="4319463" cy="4608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4" y="1988840"/>
            <a:ext cx="4391471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3980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rgbClr val="002060"/>
                </a:solidFill>
              </a:rPr>
              <a:t>За темный и красивый лес,</a:t>
            </a:r>
            <a:br>
              <a:rPr lang="ru-RU" sz="4000" dirty="0" smtClean="0">
                <a:solidFill>
                  <a:srgbClr val="002060"/>
                </a:solidFill>
              </a:rPr>
            </a:br>
            <a:r>
              <a:rPr lang="ru-RU" sz="4000" dirty="0" smtClean="0">
                <a:solidFill>
                  <a:srgbClr val="002060"/>
                </a:solidFill>
              </a:rPr>
              <a:t>люблю за синеву небес.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00808"/>
            <a:ext cx="7128792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048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Солнце </a:t>
            </a:r>
            <a:r>
              <a:rPr lang="ru-RU" dirty="0" err="1" smtClean="0"/>
              <a:t>светит,пахнет</a:t>
            </a:r>
            <a:r>
              <a:rPr lang="ru-RU" dirty="0" smtClean="0"/>
              <a:t> хлебом,</a:t>
            </a:r>
            <a:br>
              <a:rPr lang="ru-RU" dirty="0" smtClean="0"/>
            </a:br>
            <a:r>
              <a:rPr lang="ru-RU" dirty="0" smtClean="0"/>
              <a:t>лес </a:t>
            </a:r>
            <a:r>
              <a:rPr lang="ru-RU" dirty="0" err="1" smtClean="0"/>
              <a:t>шумит,река,трава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4175447" cy="4138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4" y="2420889"/>
            <a:ext cx="4319463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3087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 звучит над мирным небом</a:t>
            </a:r>
            <a:br>
              <a:rPr lang="ru-RU" dirty="0" smtClean="0"/>
            </a:br>
            <a:r>
              <a:rPr lang="ru-RU" dirty="0" smtClean="0"/>
              <a:t>песни звонкие слова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72816"/>
            <a:ext cx="6912768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62619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Люби ее! Клянись, как наши деды,</a:t>
            </a:r>
            <a:br>
              <a:rPr lang="ru-RU" dirty="0" smtClean="0"/>
            </a:br>
            <a:r>
              <a:rPr lang="ru-RU" dirty="0" smtClean="0"/>
              <a:t>Горой стоять за жизнь и честь.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055" y="2674938"/>
            <a:ext cx="5187828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1777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chemeClr val="bg2">
                    <a:lumMod val="25000"/>
                  </a:schemeClr>
                </a:solidFill>
              </a:rPr>
              <a:t>Чтобы сказать в желанный час победы:</a:t>
            </a:r>
            <a:br>
              <a:rPr lang="ru-RU" sz="4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4000" dirty="0" smtClean="0">
                <a:solidFill>
                  <a:schemeClr val="bg2">
                    <a:lumMod val="25000"/>
                  </a:schemeClr>
                </a:solidFill>
              </a:rPr>
              <a:t>И моего тут капля меда есть.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16832"/>
            <a:ext cx="4680520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276872"/>
            <a:ext cx="3600400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46391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252728"/>
          </a:xfrm>
        </p:spPr>
        <p:txBody>
          <a:bodyPr>
            <a:noAutofit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>
                <a:solidFill>
                  <a:srgbClr val="FFFF00"/>
                </a:solidFill>
              </a:rPr>
              <a:t>Нет нигде привольней Родины моей,</a:t>
            </a:r>
            <a:br>
              <a:rPr lang="ru-RU" sz="3200" dirty="0" smtClean="0">
                <a:solidFill>
                  <a:srgbClr val="FFFF00"/>
                </a:solidFill>
              </a:rPr>
            </a:br>
            <a:r>
              <a:rPr lang="ru-RU" sz="3200" dirty="0" smtClean="0">
                <a:solidFill>
                  <a:srgbClr val="FFFF00"/>
                </a:solidFill>
              </a:rPr>
              <a:t>Ласково сияет солнышко над ней</a:t>
            </a:r>
            <a:endParaRPr lang="ru-RU" sz="3200" dirty="0">
              <a:solidFill>
                <a:srgbClr val="FFFF00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2204864"/>
            <a:ext cx="3446463" cy="344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5025" y="2870043"/>
            <a:ext cx="3822700" cy="3065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25713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44</TotalTime>
  <Words>55</Words>
  <Application>Microsoft Office PowerPoint</Application>
  <PresentationFormat>Экран (4:3)</PresentationFormat>
  <Paragraphs>13</Paragraphs>
  <Slides>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Волна</vt:lpstr>
      <vt:lpstr>Нет нигде привольней Родины моей!</vt:lpstr>
      <vt:lpstr>Русь…Россия! Слово-то какое!</vt:lpstr>
      <vt:lpstr>Люблю тебя, мой край родной за ленту речки голубой.</vt:lpstr>
      <vt:lpstr>За темный и красивый лес, люблю за синеву небес. </vt:lpstr>
      <vt:lpstr>Солнце светит,пахнет хлебом, лес шумит,река,трава</vt:lpstr>
      <vt:lpstr>И звучит над мирным небом песни звонкие слова</vt:lpstr>
      <vt:lpstr>Люби ее! Клянись, как наши деды, Горой стоять за жизнь и честь.</vt:lpstr>
      <vt:lpstr>Чтобы сказать в желанный час победы: И моего тут капля меда есть. </vt:lpstr>
      <vt:lpstr> Нет нигде привольней Родины моей, Ласково сияет солнышко над ней</vt:lpstr>
    </vt:vector>
  </TitlesOfParts>
  <Company>ОГОУ "Сасыкольский детский дом"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Родина-слово большое,большое</dc:title>
  <dc:creator>Социальный педагог</dc:creator>
  <cp:lastModifiedBy>Социальный педагог</cp:lastModifiedBy>
  <cp:revision>5</cp:revision>
  <dcterms:created xsi:type="dcterms:W3CDTF">2012-10-23T05:42:14Z</dcterms:created>
  <dcterms:modified xsi:type="dcterms:W3CDTF">2012-10-23T09:15:06Z</dcterms:modified>
</cp:coreProperties>
</file>