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67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33"/>
    <a:srgbClr val="FF7C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298" autoAdjust="0"/>
  </p:normalViewPr>
  <p:slideViewPr>
    <p:cSldViewPr>
      <p:cViewPr varScale="1">
        <p:scale>
          <a:sx n="81" d="100"/>
          <a:sy n="81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3012-D3FA-424C-A224-93C57A93F657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5B49-CBDB-4A82-9DE0-7E95854EAC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3012-D3FA-424C-A224-93C57A93F657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5B49-CBDB-4A82-9DE0-7E95854EAC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3012-D3FA-424C-A224-93C57A93F657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5B49-CBDB-4A82-9DE0-7E95854EAC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3012-D3FA-424C-A224-93C57A93F657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5B49-CBDB-4A82-9DE0-7E95854EAC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3012-D3FA-424C-A224-93C57A93F657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5B49-CBDB-4A82-9DE0-7E95854EAC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3012-D3FA-424C-A224-93C57A93F657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5B49-CBDB-4A82-9DE0-7E95854EAC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3012-D3FA-424C-A224-93C57A93F657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5B49-CBDB-4A82-9DE0-7E95854EAC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3012-D3FA-424C-A224-93C57A93F657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5B49-CBDB-4A82-9DE0-7E95854EAC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3012-D3FA-424C-A224-93C57A93F657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5B49-CBDB-4A82-9DE0-7E95854EAC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3012-D3FA-424C-A224-93C57A93F657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5B49-CBDB-4A82-9DE0-7E95854EAC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A3012-D3FA-424C-A224-93C57A93F657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B5B5B49-CBDB-4A82-9DE0-7E95854EAC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0EA3012-D3FA-424C-A224-93C57A93F657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B5B5B49-CBDB-4A82-9DE0-7E95854EACA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ru-RU" dirty="0" smtClean="0"/>
              <a:t>  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Грозные ветры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3929066"/>
            <a:ext cx="7854696" cy="1752600"/>
          </a:xfrm>
        </p:spPr>
        <p:txBody>
          <a:bodyPr/>
          <a:lstStyle/>
          <a:p>
            <a:r>
              <a:rPr lang="ru-RU" dirty="0" smtClean="0"/>
              <a:t>Автор: Зыкова Галина Ильинична</a:t>
            </a:r>
          </a:p>
          <a:p>
            <a:r>
              <a:rPr lang="ru-RU" dirty="0" smtClean="0"/>
              <a:t>ГБОУ </a:t>
            </a:r>
            <a:r>
              <a:rPr lang="ru-RU" smtClean="0"/>
              <a:t>СОШ № 840</a:t>
            </a:r>
            <a:endParaRPr lang="ru-RU" dirty="0" smtClean="0"/>
          </a:p>
          <a:p>
            <a:r>
              <a:rPr lang="ru-RU" dirty="0" smtClean="0"/>
              <a:t>г.Москва</a:t>
            </a:r>
            <a:endParaRPr lang="ru-RU" dirty="0"/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Найдите слова, обозначающие явления природы</a:t>
            </a:r>
            <a:endParaRPr lang="ru-RU" sz="3200" b="1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785926"/>
            <a:ext cx="6715172" cy="3714775"/>
          </a:xfrm>
          <a:prstGeom prst="rect">
            <a:avLst/>
          </a:prstGeom>
          <a:solidFill>
            <a:srgbClr val="CCFF33"/>
          </a:solidFill>
          <a:ln w="76200">
            <a:solidFill>
              <a:srgbClr val="CCFF33"/>
            </a:solidFill>
            <a:miter lim="800000"/>
            <a:headEnd/>
            <a:tailEnd/>
          </a:ln>
        </p:spPr>
      </p:pic>
    </p:spTree>
  </p:cSld>
  <p:clrMapOvr>
    <a:masterClrMapping/>
  </p:clrMapOvr>
  <p:transition>
    <p:checke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500066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Найди определения явлениям природы</a:t>
            </a:r>
            <a:endParaRPr lang="ru-RU" sz="3200" b="1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43050"/>
            <a:ext cx="8143932" cy="4429156"/>
          </a:xfrm>
          <a:prstGeom prst="rect">
            <a:avLst/>
          </a:prstGeom>
          <a:noFill/>
          <a:ln w="76200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714356"/>
            <a:ext cx="7600976" cy="628632"/>
          </a:xfrm>
        </p:spPr>
        <p:txBody>
          <a:bodyPr/>
          <a:lstStyle/>
          <a:p>
            <a:pPr algn="ctr"/>
            <a:r>
              <a:rPr lang="ru-RU" sz="4400" b="1" dirty="0" smtClean="0"/>
              <a:t>Шквал</a:t>
            </a:r>
            <a:endParaRPr lang="ru-RU" sz="4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14348" y="4929198"/>
            <a:ext cx="7786742" cy="103345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Сильный и резкий порыв ветра, часто сопровождающийся грозой и ливнем</a:t>
            </a:r>
            <a:endParaRPr lang="ru-RU" sz="2000" dirty="0"/>
          </a:p>
        </p:txBody>
      </p:sp>
      <p:pic>
        <p:nvPicPr>
          <p:cNvPr id="5" name="Содержимое 4" descr="cabb01a4029820f0e634ebede43b3d3e_big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285984" y="1357298"/>
            <a:ext cx="4786346" cy="3357586"/>
          </a:xfrm>
        </p:spPr>
      </p:pic>
    </p:spTree>
  </p:cSld>
  <p:clrMapOvr>
    <a:masterClrMapping/>
  </p:clrMapOvr>
  <p:transition>
    <p:blind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214290"/>
            <a:ext cx="5572164" cy="566738"/>
          </a:xfrm>
          <a:noFill/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70C0"/>
                </a:solidFill>
              </a:rPr>
              <a:t>             Ураганный ветер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14480" y="5072074"/>
            <a:ext cx="5572164" cy="928694"/>
          </a:xfrm>
          <a:noFill/>
        </p:spPr>
        <p:txBody>
          <a:bodyPr>
            <a:noAutofit/>
          </a:bodyPr>
          <a:lstStyle/>
          <a:p>
            <a:pPr algn="just"/>
            <a:r>
              <a:rPr lang="ru-RU" sz="1800" b="1" dirty="0" smtClean="0"/>
              <a:t>Слово «ураган» означает «ветер разрушительной силы» (12 баллов). Сильный ураган за несколько часов сдувает с полей посевы, разрушает строения, с корнями вырывает огромные деревья. Вода рек выходит из берегов и вызывает наводнения.</a:t>
            </a:r>
            <a:endParaRPr lang="ru-RU" sz="1800" b="1" dirty="0"/>
          </a:p>
        </p:txBody>
      </p:sp>
      <p:pic>
        <p:nvPicPr>
          <p:cNvPr id="1026" name="Picture 2" descr="38929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3042" y="785794"/>
            <a:ext cx="5486400" cy="4186238"/>
          </a:xfrm>
          <a:prstGeom prst="rect">
            <a:avLst/>
          </a:prstGeom>
          <a:solidFill>
            <a:srgbClr val="CCFF33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285728"/>
            <a:ext cx="5429288" cy="566738"/>
          </a:xfrm>
          <a:noFill/>
          <a:ln>
            <a:noFill/>
          </a:ln>
        </p:spPr>
        <p:txBody>
          <a:bodyPr/>
          <a:lstStyle/>
          <a:p>
            <a:r>
              <a:rPr lang="ru-RU" dirty="0" smtClean="0"/>
              <a:t>                                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Торнадо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28662" y="5367338"/>
            <a:ext cx="7429552" cy="1276372"/>
          </a:xfrm>
          <a:noFill/>
          <a:ln>
            <a:noFill/>
          </a:ln>
        </p:spPr>
        <p:txBody>
          <a:bodyPr>
            <a:no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Это  настоящий круговой шторм. Он появляется в виде  зловещей чёрной тучи, из которой спускается вниз крутящийся вихрь, напоминающий хобот слона.  Там, где «хобот» касается поверхности земли,  происходят страшные разрушения: ветер вырывает деревья  с корнем ,а  дома, разорванные на части, переносятся на сотни метров.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17218688_6352197_4253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5942" r="5942"/>
          <a:stretch>
            <a:fillRect/>
          </a:stretch>
        </p:blipFill>
        <p:spPr bwMode="auto">
          <a:xfrm>
            <a:off x="1571604" y="857232"/>
            <a:ext cx="5786478" cy="450059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sp>
        <p:nvSpPr>
          <p:cNvPr id="5" name="Рисунок 2"/>
          <p:cNvSpPr txBox="1">
            <a:spLocks/>
          </p:cNvSpPr>
          <p:nvPr/>
        </p:nvSpPr>
        <p:spPr>
          <a:xfrm>
            <a:off x="1785918" y="642918"/>
            <a:ext cx="5486400" cy="4114800"/>
          </a:xfrm>
          <a:prstGeom prst="rect">
            <a:avLst/>
          </a:prstGeom>
        </p:spPr>
      </p:sp>
    </p:spTree>
  </p:cSld>
  <p:clrMapOvr>
    <a:masterClrMapping/>
  </p:clrMapOvr>
  <p:transition>
    <p:wheel spokes="3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5"/>
            <a:ext cx="7072362" cy="785818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Смерчи, тромбы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4348" y="5286388"/>
            <a:ext cx="7786742" cy="1285884"/>
          </a:xfrm>
          <a:noFill/>
        </p:spPr>
        <p:txBody>
          <a:bodyPr>
            <a:noAutofit/>
          </a:bodyPr>
          <a:lstStyle/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Возникает при необычно резком падении температуры  воздуха в верхних слоях  атмосферы.  Такой смерч очень быстро поднимается  вверх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 закручивается по спирали.  Образуется «столб» , постепенно спускающийся из облака вниз.  Может прихватывать с собой всё, что  встретится на пути: пыль, песок, листву, ветки, воду из водоёмов, иногда даже рыб или лягушек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800px-Dszpics1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1082" r="11082"/>
          <a:stretch>
            <a:fillRect/>
          </a:stretch>
        </p:blipFill>
        <p:spPr>
          <a:xfrm>
            <a:off x="1428729" y="1199516"/>
            <a:ext cx="6286543" cy="4086871"/>
          </a:xfrm>
        </p:spPr>
      </p:pic>
    </p:spTree>
  </p:cSld>
  <p:clrMapOvr>
    <a:masterClrMapping/>
  </p:clrMapOvr>
  <p:transition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14744" y="357166"/>
            <a:ext cx="2212848" cy="79682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                     </a:t>
            </a:r>
            <a:r>
              <a:rPr lang="ru-RU" sz="4400" dirty="0" smtClean="0"/>
              <a:t> Бора</a:t>
            </a:r>
            <a:endParaRPr lang="ru-RU" sz="4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00100" y="5214950"/>
            <a:ext cx="7000924" cy="1276372"/>
          </a:xfrm>
          <a:noFill/>
        </p:spPr>
        <p:txBody>
          <a:bodyPr>
            <a:noAutofit/>
          </a:bodyPr>
          <a:lstStyle/>
          <a:p>
            <a:pPr algn="just"/>
            <a:r>
              <a:rPr lang="ru-RU" sz="2000" b="1" dirty="0" smtClean="0"/>
              <a:t>Бора- холодный  ветер </a:t>
            </a:r>
            <a:r>
              <a:rPr lang="ru-RU" sz="2000" b="1" dirty="0" err="1" smtClean="0"/>
              <a:t>уранной</a:t>
            </a:r>
            <a:r>
              <a:rPr lang="ru-RU" sz="2000" b="1" dirty="0" smtClean="0"/>
              <a:t> силы, дующий с гор вниз по долинам;  обычно он спускается с невысоких горных перевалов в хребтах, близко подступающих к берегам морей или крупных озёр</a:t>
            </a:r>
            <a:r>
              <a:rPr lang="ru-RU" sz="1800" b="1" dirty="0" smtClean="0"/>
              <a:t>.</a:t>
            </a:r>
            <a:endParaRPr lang="ru-RU" sz="1800" b="1" dirty="0"/>
          </a:p>
        </p:txBody>
      </p:sp>
      <p:pic>
        <p:nvPicPr>
          <p:cNvPr id="5" name="Рисунок 4" descr="800px-Nin_(bura)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7620" b="7620"/>
          <a:stretch>
            <a:fillRect/>
          </a:stretch>
        </p:blipFill>
        <p:spPr>
          <a:xfrm>
            <a:off x="1071563" y="1143000"/>
            <a:ext cx="6858000" cy="3929074"/>
          </a:xfrm>
          <a:noFill/>
        </p:spPr>
      </p:pic>
    </p:spTree>
  </p:cSld>
  <p:clrMapOvr>
    <a:masterClrMapping/>
  </p:clrMapOvr>
  <p:transition>
    <p:cover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-214338"/>
            <a:ext cx="6715172" cy="939679"/>
          </a:xfrm>
        </p:spPr>
        <p:txBody>
          <a:bodyPr>
            <a:normAutofit/>
          </a:bodyPr>
          <a:lstStyle/>
          <a:p>
            <a:r>
              <a:rPr lang="ru-RU" dirty="0" smtClean="0"/>
              <a:t>           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Тропический циклон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2976" y="5143512"/>
            <a:ext cx="6786610" cy="1133496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/>
              <a:t>Одно из  наиболее опасных и разрушительных природных явлений на  земле- тропический циклон. Их называют тайфунами.</a:t>
            </a:r>
            <a:endParaRPr lang="ru-RU" sz="2400" b="1" dirty="0"/>
          </a:p>
        </p:txBody>
      </p:sp>
      <p:pic>
        <p:nvPicPr>
          <p:cNvPr id="3075" name="Picture 3" descr="uragan_din_2_2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7827" r="7827"/>
          <a:stretch>
            <a:fillRect/>
          </a:stretch>
        </p:blipFill>
        <p:spPr bwMode="auto">
          <a:xfrm>
            <a:off x="1214414" y="785794"/>
            <a:ext cx="6715172" cy="4370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928694"/>
          </a:xfrm>
          <a:noFill/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Запомни!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72098"/>
          </a:xfrm>
          <a:noFill/>
          <a:ln w="76200">
            <a:solidFill>
              <a:srgbClr val="FFFF00"/>
            </a:solidFill>
          </a:ln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При опасности необходимо укрыться в ближайшем  защитном сооружении или использовать для укрытия станции метро, подвальные помещения, тоннели, подземные переходы,  котлованы строящихся зданий.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Если Вы оказались на открытой местности, лучше всего использовать придорожные кюветы, железнодорожные насыпи, балки,  лощины, укрыться в канаве, яме, овраге, любой выемке, лечь на дно и плотно прижаться к земле.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 доме: находясь в доме закройте форточки, створки, опустите жалюзи, снимите с подоконника цветы, вазы, украшения, занавесьте окна и отойдите от окон.  Остерегайтесь ранения стёклами и другими разлетающимися предметами.  Займите  безопасное место.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На улице: Опасайтесь повреждённых и поваленных деревьев, раскачивающихся ставен, вывесок, транспарантов. Если буря сопровождается грозой, избегайте поражения электрическими разрядами. 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Бегите от зданий, башен в любое укрытие.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Переждав порыв ветра, укройтесь в более надёжном месте.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ru-RU" b="1" dirty="0" smtClean="0"/>
              <a:t>При урагане, буре, смерче опасно: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714908"/>
          </a:xfrm>
          <a:noFill/>
          <a:ln w="76200">
            <a:solidFill>
              <a:srgbClr val="92D050"/>
            </a:solidFill>
          </a:ln>
        </p:spPr>
        <p:txBody>
          <a:bodyPr>
            <a:normAutofit/>
          </a:bodyPr>
          <a:lstStyle/>
          <a:p>
            <a:r>
              <a:rPr lang="ru-RU" sz="2000" dirty="0" smtClean="0"/>
              <a:t>Находится на возвышенных местах, мостах, около трубопроводов, линий электропередач, вблизи столбов и мачт, объектов с ядовитыми и легковоспламеняющимися веществами..</a:t>
            </a:r>
          </a:p>
          <a:p>
            <a:r>
              <a:rPr lang="ru-RU" sz="2000" dirty="0" smtClean="0"/>
              <a:t>Заходить в поврежденные здания.</a:t>
            </a:r>
          </a:p>
          <a:p>
            <a:r>
              <a:rPr lang="ru-RU" sz="2000" dirty="0" smtClean="0"/>
              <a:t>Прикасаться к оборванным электропроводам, трубам центрального отопления, </a:t>
            </a:r>
            <a:r>
              <a:rPr lang="ru-RU" sz="2000" dirty="0" err="1" smtClean="0"/>
              <a:t>газо</a:t>
            </a:r>
            <a:r>
              <a:rPr lang="ru-RU" sz="2000" dirty="0" smtClean="0"/>
              <a:t> и водоснабжения.</a:t>
            </a:r>
          </a:p>
          <a:p>
            <a:r>
              <a:rPr lang="ru-RU" sz="2000" dirty="0" smtClean="0"/>
              <a:t>Укрываться под деревьями, за рекламными щитами, ветхими постройками и заборами.</a:t>
            </a:r>
          </a:p>
          <a:p>
            <a:r>
              <a:rPr lang="ru-RU" sz="2000" dirty="0" smtClean="0"/>
              <a:t>В доме пользоваться электроприборами, газовыми плитами.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  <p:transition>
    <p:plus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446</TotalTime>
  <Words>487</Words>
  <Application>Microsoft Office PowerPoint</Application>
  <PresentationFormat>Экран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    Грозные ветры</vt:lpstr>
      <vt:lpstr>Шквал</vt:lpstr>
      <vt:lpstr>             Ураганный ветер</vt:lpstr>
      <vt:lpstr>                                  Торнадо</vt:lpstr>
      <vt:lpstr>                               Смерчи, тромбы</vt:lpstr>
      <vt:lpstr>                                    Бора</vt:lpstr>
      <vt:lpstr>              Тропический циклон</vt:lpstr>
      <vt:lpstr>Запомни!</vt:lpstr>
      <vt:lpstr>При урагане, буре, смерче опасно:</vt:lpstr>
      <vt:lpstr>Найдите слова, обозначающие явления природы</vt:lpstr>
      <vt:lpstr>Найди определения явлениям природы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Грозные ветры</dc:title>
  <dc:creator>Admin</dc:creator>
  <cp:lastModifiedBy>Дмитрий</cp:lastModifiedBy>
  <cp:revision>40</cp:revision>
  <dcterms:created xsi:type="dcterms:W3CDTF">2011-03-12T17:46:46Z</dcterms:created>
  <dcterms:modified xsi:type="dcterms:W3CDTF">2012-01-26T19:06:55Z</dcterms:modified>
</cp:coreProperties>
</file>