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6" r:id="rId4"/>
    <p:sldId id="260" r:id="rId5"/>
    <p:sldId id="261" r:id="rId6"/>
    <p:sldId id="262" r:id="rId7"/>
    <p:sldId id="263" r:id="rId8"/>
    <p:sldId id="264" r:id="rId9"/>
    <p:sldId id="265" r:id="rId10"/>
    <p:sldId id="257" r:id="rId11"/>
    <p:sldId id="25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D2DFA-CD83-4A84-9550-D5D4DE096DEC}" type="datetimeFigureOut">
              <a:rPr lang="ru-RU" smtClean="0"/>
              <a:pPr/>
              <a:t>14.01.2012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DC247A1-00BE-4502-9C9E-5286565896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D2DFA-CD83-4A84-9550-D5D4DE096DEC}" type="datetimeFigureOut">
              <a:rPr lang="ru-RU" smtClean="0"/>
              <a:pPr/>
              <a:t>14.01.2012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247A1-00BE-4502-9C9E-5286565896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D2DFA-CD83-4A84-9550-D5D4DE096DEC}" type="datetimeFigureOut">
              <a:rPr lang="ru-RU" smtClean="0"/>
              <a:pPr/>
              <a:t>14.01.2012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247A1-00BE-4502-9C9E-5286565896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D2DFA-CD83-4A84-9550-D5D4DE096DEC}" type="datetimeFigureOut">
              <a:rPr lang="ru-RU" smtClean="0"/>
              <a:pPr/>
              <a:t>14.01.2012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DC247A1-00BE-4502-9C9E-5286565896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D2DFA-CD83-4A84-9550-D5D4DE096DEC}" type="datetimeFigureOut">
              <a:rPr lang="ru-RU" smtClean="0"/>
              <a:pPr/>
              <a:t>14.01.2012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247A1-00BE-4502-9C9E-5286565896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D2DFA-CD83-4A84-9550-D5D4DE096DEC}" type="datetimeFigureOut">
              <a:rPr lang="ru-RU" smtClean="0"/>
              <a:pPr/>
              <a:t>14.01.2012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247A1-00BE-4502-9C9E-5286565896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D2DFA-CD83-4A84-9550-D5D4DE096DEC}" type="datetimeFigureOut">
              <a:rPr lang="ru-RU" smtClean="0"/>
              <a:pPr/>
              <a:t>14.01.2012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DC247A1-00BE-4502-9C9E-5286565896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D2DFA-CD83-4A84-9550-D5D4DE096DEC}" type="datetimeFigureOut">
              <a:rPr lang="ru-RU" smtClean="0"/>
              <a:pPr/>
              <a:t>14.01.2012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247A1-00BE-4502-9C9E-5286565896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D2DFA-CD83-4A84-9550-D5D4DE096DEC}" type="datetimeFigureOut">
              <a:rPr lang="ru-RU" smtClean="0"/>
              <a:pPr/>
              <a:t>14.01.2012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247A1-00BE-4502-9C9E-5286565896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D2DFA-CD83-4A84-9550-D5D4DE096DEC}" type="datetimeFigureOut">
              <a:rPr lang="ru-RU" smtClean="0"/>
              <a:pPr/>
              <a:t>14.01.2012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247A1-00BE-4502-9C9E-5286565896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D2DFA-CD83-4A84-9550-D5D4DE096DEC}" type="datetimeFigureOut">
              <a:rPr lang="ru-RU" smtClean="0"/>
              <a:pPr/>
              <a:t>14.01.2012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247A1-00BE-4502-9C9E-5286565896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99D2DFA-CD83-4A84-9550-D5D4DE096DEC}" type="datetimeFigureOut">
              <a:rPr lang="ru-RU" smtClean="0"/>
              <a:pPr/>
              <a:t>14.01.2012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C247A1-00BE-4502-9C9E-5286565896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edge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5286388"/>
            <a:ext cx="8458200" cy="1003712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0070C0"/>
                </a:solidFill>
                <a:latin typeface="Mistral" pitchFamily="66" charset="0"/>
              </a:rPr>
              <a:t>Родительское собрание</a:t>
            </a:r>
            <a:endParaRPr lang="ru-RU" sz="5400" b="1" dirty="0">
              <a:solidFill>
                <a:srgbClr val="0070C0"/>
              </a:solidFill>
              <a:latin typeface="Mistral" pitchFamily="66" charset="0"/>
            </a:endParaRPr>
          </a:p>
        </p:txBody>
      </p:sp>
      <p:pic>
        <p:nvPicPr>
          <p:cNvPr id="5" name="Picture 2" descr="C:\Users\Маргарита\Desktop\Научная школа печатные за 2010-2011\school-children_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0"/>
            <a:ext cx="7143800" cy="49911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chool10-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143248"/>
            <a:ext cx="3048000" cy="32766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686800" cy="838200"/>
          </a:xfrm>
        </p:spPr>
        <p:txBody>
          <a:bodyPr/>
          <a:lstStyle/>
          <a:p>
            <a:r>
              <a:rPr lang="ru-RU" dirty="0" smtClean="0"/>
              <a:t>Детство - 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28860" y="1554162"/>
            <a:ext cx="6562740" cy="4525963"/>
          </a:xfrm>
        </p:spPr>
        <p:txBody>
          <a:bodyPr/>
          <a:lstStyle/>
          <a:p>
            <a:pPr algn="r">
              <a:buNone/>
            </a:pPr>
            <a:r>
              <a:rPr lang="ru-RU" dirty="0" smtClean="0"/>
              <a:t>Детство- это село Краснощеково,</a:t>
            </a:r>
          </a:p>
          <a:p>
            <a:pPr algn="r">
              <a:buNone/>
            </a:pPr>
            <a:r>
              <a:rPr lang="ru-RU" dirty="0" err="1" smtClean="0"/>
              <a:t>Несмышленово</a:t>
            </a:r>
            <a:r>
              <a:rPr lang="ru-RU" dirty="0" smtClean="0"/>
              <a:t>, </a:t>
            </a:r>
            <a:r>
              <a:rPr lang="ru-RU" dirty="0" err="1" smtClean="0"/>
              <a:t>Всеизлазово</a:t>
            </a:r>
            <a:r>
              <a:rPr lang="ru-RU" dirty="0" smtClean="0"/>
              <a:t>,</a:t>
            </a:r>
          </a:p>
          <a:p>
            <a:pPr algn="r">
              <a:buNone/>
            </a:pPr>
            <a:r>
              <a:rPr lang="ru-RU" dirty="0" err="1" smtClean="0"/>
              <a:t>Скок-Поскоково</a:t>
            </a:r>
            <a:r>
              <a:rPr lang="ru-RU" dirty="0" smtClean="0"/>
              <a:t>, жуть </a:t>
            </a:r>
            <a:r>
              <a:rPr lang="ru-RU" dirty="0" err="1" smtClean="0"/>
              <a:t>Жестоково</a:t>
            </a:r>
            <a:r>
              <a:rPr lang="ru-RU" dirty="0" smtClean="0"/>
              <a:t>,</a:t>
            </a:r>
          </a:p>
          <a:p>
            <a:pPr algn="r">
              <a:buNone/>
            </a:pPr>
            <a:r>
              <a:rPr lang="ru-RU" dirty="0" smtClean="0"/>
              <a:t>Но Беззлобно, но </a:t>
            </a:r>
            <a:r>
              <a:rPr lang="ru-RU" dirty="0" err="1" smtClean="0"/>
              <a:t>Чистоглазово</a:t>
            </a:r>
            <a:r>
              <a:rPr lang="ru-RU" dirty="0" smtClean="0"/>
              <a:t>.</a:t>
            </a:r>
          </a:p>
          <a:p>
            <a:pPr algn="r">
              <a:buNone/>
            </a:pPr>
            <a:r>
              <a:rPr lang="ru-RU" dirty="0" smtClean="0"/>
              <a:t>Юность – это село Надеждино,</a:t>
            </a:r>
          </a:p>
          <a:p>
            <a:pPr algn="r">
              <a:buNone/>
            </a:pPr>
            <a:r>
              <a:rPr lang="ru-RU" dirty="0" err="1" smtClean="0"/>
              <a:t>Нараспашкино,Обольщаньино</a:t>
            </a:r>
            <a:r>
              <a:rPr lang="ru-RU" dirty="0" smtClean="0"/>
              <a:t>,</a:t>
            </a:r>
          </a:p>
          <a:p>
            <a:pPr algn="r">
              <a:buNone/>
            </a:pPr>
            <a:r>
              <a:rPr lang="ru-RU" dirty="0" smtClean="0"/>
              <a:t>Все равно оно </a:t>
            </a:r>
            <a:r>
              <a:rPr lang="ru-RU" dirty="0" err="1" smtClean="0"/>
              <a:t>Обещаньено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Мероприятия которые хотят дети…..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1571612"/>
            <a:ext cx="4191000" cy="47244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Экскурсия в музей</a:t>
            </a:r>
          </a:p>
          <a:p>
            <a:pPr>
              <a:buNone/>
            </a:pPr>
            <a:r>
              <a:rPr lang="ru-RU" dirty="0" smtClean="0"/>
              <a:t>Поход  в лес</a:t>
            </a:r>
          </a:p>
          <a:p>
            <a:pPr>
              <a:buNone/>
            </a:pPr>
            <a:r>
              <a:rPr lang="ru-RU" dirty="0" smtClean="0"/>
              <a:t>Регулярные классные часы</a:t>
            </a:r>
          </a:p>
          <a:p>
            <a:pPr>
              <a:buNone/>
            </a:pPr>
            <a:r>
              <a:rPr lang="ru-RU" dirty="0" smtClean="0"/>
              <a:t>День именинника</a:t>
            </a:r>
          </a:p>
          <a:p>
            <a:pPr>
              <a:buNone/>
            </a:pPr>
            <a:r>
              <a:rPr lang="ru-RU" dirty="0" smtClean="0"/>
              <a:t>Открытый урок с родителями</a:t>
            </a:r>
          </a:p>
          <a:p>
            <a:pPr>
              <a:buNone/>
            </a:pPr>
            <a:r>
              <a:rPr lang="ru-RU" dirty="0" smtClean="0"/>
              <a:t>Беседы про жизнь, лож, правду……</a:t>
            </a:r>
          </a:p>
          <a:p>
            <a:pPr>
              <a:buNone/>
            </a:pPr>
            <a:r>
              <a:rPr lang="ru-RU" dirty="0" smtClean="0"/>
              <a:t>Горнолыжный комплекс «Каменный мыс» с родителями</a:t>
            </a:r>
          </a:p>
          <a:p>
            <a:pPr>
              <a:buNone/>
            </a:pPr>
            <a:r>
              <a:rPr lang="ru-RU" dirty="0" smtClean="0"/>
              <a:t>Обзорная экскурсия </a:t>
            </a:r>
            <a:r>
              <a:rPr lang="ru-RU" smtClean="0"/>
              <a:t>по </a:t>
            </a:r>
            <a:r>
              <a:rPr lang="ru-RU" smtClean="0"/>
              <a:t>Сургуту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428736"/>
            <a:ext cx="4343400" cy="507209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2" descr="school02-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4538662"/>
            <a:ext cx="1951038" cy="23193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Тематика родительских собраний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214422"/>
            <a:ext cx="4191000" cy="47244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Тема 1</a:t>
            </a:r>
          </a:p>
          <a:p>
            <a:pPr>
              <a:buNone/>
            </a:pPr>
            <a:r>
              <a:rPr lang="ru-RU" b="1" dirty="0" smtClean="0">
                <a:cs typeface="Aharoni" pitchFamily="2" charset="-79"/>
              </a:rPr>
              <a:t>«Первые проблемы</a:t>
            </a:r>
          </a:p>
          <a:p>
            <a:pPr>
              <a:buNone/>
            </a:pPr>
            <a:r>
              <a:rPr lang="ru-RU" b="1" dirty="0" smtClean="0">
                <a:cs typeface="Aharoni" pitchFamily="2" charset="-79"/>
              </a:rPr>
              <a:t>подросткового возраста»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Форма проведения:</a:t>
            </a: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круглый стол</a:t>
            </a:r>
          </a:p>
          <a:p>
            <a:pPr>
              <a:buNone/>
            </a:pPr>
            <a:r>
              <a:rPr lang="ru-RU" dirty="0" smtClean="0"/>
              <a:t>Вопросы для обсуждения:</a:t>
            </a:r>
          </a:p>
          <a:p>
            <a:pPr algn="ctr">
              <a:buNone/>
            </a:pPr>
            <a:r>
              <a:rPr lang="ru-RU" dirty="0" smtClean="0"/>
              <a:t>Статистика проблемы; отношение ней к родителей; </a:t>
            </a:r>
          </a:p>
          <a:p>
            <a:pPr algn="ctr">
              <a:buNone/>
            </a:pPr>
            <a:r>
              <a:rPr lang="ru-RU" dirty="0" smtClean="0"/>
              <a:t>пути возможной помощи учащимся в период полового созревания;</a:t>
            </a:r>
          </a:p>
          <a:p>
            <a:pPr algn="ctr">
              <a:buNone/>
            </a:pPr>
            <a:r>
              <a:rPr lang="ru-RU" dirty="0" smtClean="0"/>
              <a:t> значение семейных отношений учащимся в период полового созревания  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00600" y="1142984"/>
            <a:ext cx="4343400" cy="47244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Тема 2</a:t>
            </a:r>
          </a:p>
          <a:p>
            <a:pPr>
              <a:buNone/>
            </a:pPr>
            <a:r>
              <a:rPr lang="ru-RU" b="1" dirty="0" smtClean="0">
                <a:cs typeface="Aharoni" pitchFamily="2" charset="-79"/>
              </a:rPr>
              <a:t>«Роль домашнего задания в самообразовании школьника»</a:t>
            </a:r>
          </a:p>
          <a:p>
            <a:pPr>
              <a:buNone/>
            </a:pPr>
            <a:r>
              <a:rPr lang="ru-RU" dirty="0" smtClean="0">
                <a:cs typeface="Aharoni" pitchFamily="2" charset="-79"/>
              </a:rPr>
              <a:t>Форма проведения: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встреча с учителями предметниками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Вопросы для обсуждения:</a:t>
            </a:r>
          </a:p>
          <a:p>
            <a:pPr algn="ctr">
              <a:buNone/>
            </a:pPr>
            <a:r>
              <a:rPr lang="ru-RU" dirty="0" smtClean="0">
                <a:cs typeface="Times New Roman" pitchFamily="18" charset="0"/>
              </a:rPr>
              <a:t>Опрос учителей предметников;</a:t>
            </a:r>
          </a:p>
          <a:p>
            <a:pPr algn="ctr">
              <a:buNone/>
            </a:pPr>
            <a:r>
              <a:rPr lang="ru-RU" dirty="0" smtClean="0">
                <a:cs typeface="Times New Roman" pitchFamily="18" charset="0"/>
              </a:rPr>
              <a:t>Анкетирование учащихся класса;</a:t>
            </a:r>
          </a:p>
          <a:p>
            <a:pPr algn="ctr">
              <a:buNone/>
            </a:pPr>
            <a:r>
              <a:rPr lang="ru-RU" dirty="0" smtClean="0">
                <a:cs typeface="Times New Roman" pitchFamily="18" charset="0"/>
              </a:rPr>
              <a:t>Изучение проблемы дозировки домашнего задания учителями предметниками;</a:t>
            </a:r>
          </a:p>
          <a:p>
            <a:pPr algn="ctr">
              <a:buNone/>
            </a:pPr>
            <a:r>
              <a:rPr lang="ru-RU" dirty="0" smtClean="0">
                <a:cs typeface="Times New Roman" pitchFamily="18" charset="0"/>
              </a:rPr>
              <a:t>Программа посещение уроков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Ваши предложения и </a:t>
            </a:r>
            <a:br>
              <a:rPr lang="ru-RU" dirty="0" smtClean="0"/>
            </a:br>
            <a:r>
              <a:rPr lang="ru-RU" dirty="0" smtClean="0"/>
              <a:t>пожелания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Тема 3  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«Компьютер в жизни      школьника»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Тема 4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«Положительные эмоции  и их значение в жизни человека»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Форма проведения:</a:t>
            </a: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Встреча с учителями информатики и старшеклассниками занимающихся в кружках </a:t>
            </a:r>
          </a:p>
          <a:p>
            <a:pPr>
              <a:buNone/>
            </a:pPr>
            <a:r>
              <a:rPr lang="ru-RU" dirty="0" smtClean="0"/>
              <a:t>Вопросы для обсуждения:</a:t>
            </a:r>
          </a:p>
          <a:p>
            <a:pPr algn="ctr">
              <a:buNone/>
            </a:pPr>
            <a:r>
              <a:rPr lang="ru-RU" dirty="0" smtClean="0"/>
              <a:t>Опасности увлечением компьютером;</a:t>
            </a:r>
          </a:p>
          <a:p>
            <a:pPr algn="ctr">
              <a:buNone/>
            </a:pPr>
            <a:r>
              <a:rPr lang="ru-RU" dirty="0" smtClean="0"/>
              <a:t> значение компьютера в развитии интеллекта;</a:t>
            </a:r>
          </a:p>
          <a:p>
            <a:pPr algn="ctr">
              <a:buNone/>
            </a:pPr>
            <a:r>
              <a:rPr lang="ru-RU" dirty="0" smtClean="0"/>
              <a:t> использование компьютера  в домашних условиях для подготовки к урокам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Форма проведения:</a:t>
            </a: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Обучающий семинар</a:t>
            </a:r>
          </a:p>
          <a:p>
            <a:pPr>
              <a:buNone/>
            </a:pPr>
            <a:r>
              <a:rPr lang="ru-RU" dirty="0" smtClean="0">
                <a:cs typeface="Times New Roman" pitchFamily="18" charset="0"/>
              </a:rPr>
              <a:t>Вопросы для обсуждения:</a:t>
            </a:r>
          </a:p>
          <a:p>
            <a:pPr algn="ctr">
              <a:buNone/>
            </a:pPr>
            <a:r>
              <a:rPr lang="ru-RU" dirty="0" smtClean="0">
                <a:cs typeface="Times New Roman" pitchFamily="18" charset="0"/>
              </a:rPr>
              <a:t>Значение  эмоционально-чувствительной сферы  для формирования  полноценной личности;</a:t>
            </a:r>
          </a:p>
          <a:p>
            <a:pPr algn="ctr">
              <a:buNone/>
            </a:pPr>
            <a:r>
              <a:rPr lang="ru-RU" dirty="0" smtClean="0">
                <a:cs typeface="Times New Roman" pitchFamily="18" charset="0"/>
              </a:rPr>
              <a:t>Роль  семейных отношений в развитии эмоциональной сферы ребенка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4888" y="4786322"/>
            <a:ext cx="2519112" cy="20716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29264"/>
            <a:ext cx="8610600" cy="882650"/>
          </a:xfrm>
        </p:spPr>
        <p:txBody>
          <a:bodyPr/>
          <a:lstStyle/>
          <a:p>
            <a:r>
              <a:rPr lang="ru-RU" dirty="0" smtClean="0"/>
              <a:t>Ваши предложения и пожелания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Тема 5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 А мамины глаза  всегда глядят  с волнением за нами»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Тема 6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«Физическое развитие школьника»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Форма проведения</a:t>
            </a: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Семейный капустник</a:t>
            </a:r>
          </a:p>
          <a:p>
            <a:pPr>
              <a:buNone/>
            </a:pPr>
            <a:r>
              <a:rPr lang="ru-RU" dirty="0" smtClean="0">
                <a:cs typeface="Times New Roman" pitchFamily="18" charset="0"/>
              </a:rPr>
              <a:t>Вопросы для обсуждения:</a:t>
            </a:r>
          </a:p>
          <a:p>
            <a:pPr algn="ctr">
              <a:buNone/>
            </a:pPr>
            <a:r>
              <a:rPr lang="ru-RU" dirty="0" smtClean="0">
                <a:cs typeface="Times New Roman" pitchFamily="18" charset="0"/>
              </a:rPr>
              <a:t>Уважительное отношение к своему дому;</a:t>
            </a:r>
          </a:p>
          <a:p>
            <a:pPr algn="ctr">
              <a:buNone/>
            </a:pPr>
            <a:r>
              <a:rPr lang="ru-RU" dirty="0" smtClean="0">
                <a:cs typeface="Times New Roman" pitchFamily="18" charset="0"/>
              </a:rPr>
              <a:t>Культура  отношений родителей и детей.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Форма проведения:</a:t>
            </a:r>
          </a:p>
          <a:p>
            <a:pPr>
              <a:buNone/>
            </a:pPr>
            <a:r>
              <a:rPr lang="ru-RU" dirty="0" smtClean="0"/>
              <a:t>Дискуссионный клуб</a:t>
            </a:r>
          </a:p>
          <a:p>
            <a:pPr>
              <a:buNone/>
            </a:pPr>
            <a:r>
              <a:rPr lang="ru-RU" dirty="0" smtClean="0">
                <a:cs typeface="Times New Roman" pitchFamily="18" charset="0"/>
              </a:rPr>
              <a:t>Вопросы для обсуждения:</a:t>
            </a:r>
          </a:p>
          <a:p>
            <a:pPr algn="ctr">
              <a:buNone/>
            </a:pPr>
            <a:r>
              <a:rPr lang="ru-RU" dirty="0" smtClean="0">
                <a:cs typeface="Times New Roman" pitchFamily="18" charset="0"/>
              </a:rPr>
              <a:t>Так ли важен урок физкультуры в </a:t>
            </a:r>
            <a:r>
              <a:rPr lang="ru-RU" dirty="0" err="1" smtClean="0">
                <a:cs typeface="Times New Roman" pitchFamily="18" charset="0"/>
              </a:rPr>
              <a:t>школе,ести</a:t>
            </a:r>
            <a:r>
              <a:rPr lang="ru-RU" dirty="0" smtClean="0">
                <a:cs typeface="Times New Roman" pitchFamily="18" charset="0"/>
              </a:rPr>
              <a:t> семья  считает этот урок не главный в школьном расписании;</a:t>
            </a:r>
          </a:p>
          <a:p>
            <a:pPr algn="ctr">
              <a:buNone/>
            </a:pPr>
            <a:r>
              <a:rPr lang="ru-RU" dirty="0" smtClean="0">
                <a:cs typeface="Times New Roman" pitchFamily="18" charset="0"/>
              </a:rPr>
              <a:t>как помочь ребенку стать успешным на уроке физкультуры, не потерять интерес к физическим упражнениям; </a:t>
            </a:r>
          </a:p>
          <a:p>
            <a:pPr algn="ctr">
              <a:buNone/>
            </a:pPr>
            <a:r>
              <a:rPr lang="ru-RU" dirty="0" smtClean="0">
                <a:cs typeface="Times New Roman" pitchFamily="18" charset="0"/>
              </a:rPr>
              <a:t>нужно ли дома заниматься физическими упражнениями.   </a:t>
            </a:r>
          </a:p>
        </p:txBody>
      </p:sp>
      <p:pic>
        <p:nvPicPr>
          <p:cNvPr id="7" name="Рисунок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3857628"/>
            <a:ext cx="1754506" cy="16373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3929066"/>
            <a:ext cx="2571768" cy="20259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Ваши предложения и пожелания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642918"/>
            <a:ext cx="4290556" cy="639762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Тема 7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«За страницами  твоего учебника»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Тема 8 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«Мы говорим о нашей родине»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85720" y="1357298"/>
            <a:ext cx="4290556" cy="39417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Форма проведения</a:t>
            </a: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Творческий отчет учащихся</a:t>
            </a:r>
          </a:p>
          <a:p>
            <a:pPr>
              <a:buNone/>
            </a:pPr>
            <a:r>
              <a:rPr lang="ru-RU" dirty="0" smtClean="0">
                <a:cs typeface="Times New Roman" pitchFamily="18" charset="0"/>
              </a:rPr>
              <a:t>Вопросы для обсуждения:</a:t>
            </a:r>
          </a:p>
          <a:p>
            <a:pPr>
              <a:buNone/>
            </a:pPr>
            <a:r>
              <a:rPr lang="ru-RU" dirty="0" smtClean="0"/>
              <a:t>Творческие работы учащихся;</a:t>
            </a:r>
          </a:p>
          <a:p>
            <a:pPr>
              <a:buNone/>
            </a:pPr>
            <a:r>
              <a:rPr lang="ru-RU" dirty="0" smtClean="0"/>
              <a:t>Выпуск устного и рукописного журнала «Наше творчество»</a:t>
            </a:r>
          </a:p>
          <a:p>
            <a:pPr>
              <a:buNone/>
            </a:pPr>
            <a:r>
              <a:rPr lang="ru-RU" dirty="0" smtClean="0"/>
              <a:t>Фотоальбом класса «Острова детства»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Форма проведения:</a:t>
            </a: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Разговор взрослых и детей по душам</a:t>
            </a:r>
          </a:p>
          <a:p>
            <a:pPr>
              <a:buNone/>
            </a:pPr>
            <a:r>
              <a:rPr lang="ru-RU" dirty="0" smtClean="0">
                <a:cs typeface="Times New Roman" pitchFamily="18" charset="0"/>
              </a:rPr>
              <a:t>Вопросы для обсуждения:</a:t>
            </a:r>
          </a:p>
          <a:p>
            <a:pPr algn="ctr">
              <a:buNone/>
            </a:pPr>
            <a:r>
              <a:rPr lang="ru-RU" dirty="0" smtClean="0">
                <a:cs typeface="Times New Roman" pitchFamily="18" charset="0"/>
              </a:rPr>
              <a:t>С чего начинается Родина для взрослых и детей; </a:t>
            </a:r>
          </a:p>
          <a:p>
            <a:pPr algn="ctr">
              <a:buNone/>
            </a:pPr>
            <a:r>
              <a:rPr lang="ru-RU" dirty="0" smtClean="0">
                <a:cs typeface="Times New Roman" pitchFamily="18" charset="0"/>
              </a:rPr>
              <a:t>может ли человек жить без Родины; </a:t>
            </a:r>
          </a:p>
          <a:p>
            <a:pPr algn="ctr">
              <a:buNone/>
            </a:pPr>
            <a:r>
              <a:rPr lang="ru-RU" dirty="0" smtClean="0">
                <a:cs typeface="Times New Roman" pitchFamily="18" charset="0"/>
              </a:rPr>
              <a:t>традиции и обычаи Родины которой  можно и нужно гордиться; </a:t>
            </a:r>
          </a:p>
          <a:p>
            <a:pPr algn="ctr">
              <a:buNone/>
            </a:pPr>
            <a:r>
              <a:rPr lang="ru-RU" dirty="0" smtClean="0">
                <a:cs typeface="Times New Roman" pitchFamily="18" charset="0"/>
              </a:rPr>
              <a:t>как сделать так чтобы Родина могла гордится тобой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Ваши предложения и пожелания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Тема 9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 Как стать хорошим родителем»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Тема 10 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«Контрольная  для взрослых»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Форма проведения</a:t>
            </a: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Круглый стол</a:t>
            </a:r>
          </a:p>
          <a:p>
            <a:pPr>
              <a:buNone/>
            </a:pPr>
            <a:r>
              <a:rPr lang="ru-RU" dirty="0" smtClean="0">
                <a:cs typeface="Times New Roman" pitchFamily="18" charset="0"/>
              </a:rPr>
              <a:t>Вопросы для обсуждения:</a:t>
            </a:r>
          </a:p>
          <a:p>
            <a:pPr>
              <a:buNone/>
            </a:pPr>
            <a:r>
              <a:rPr lang="ru-RU" dirty="0" smtClean="0">
                <a:cs typeface="Times New Roman" pitchFamily="18" charset="0"/>
              </a:rPr>
              <a:t>Как нужно выстраивать отношения с подрастающими детьми;</a:t>
            </a:r>
          </a:p>
          <a:p>
            <a:pPr>
              <a:buNone/>
            </a:pPr>
            <a:r>
              <a:rPr lang="ru-RU" dirty="0" smtClean="0">
                <a:cs typeface="Times New Roman" pitchFamily="18" charset="0"/>
              </a:rPr>
              <a:t>Как нужно разговаривать с детьми;</a:t>
            </a:r>
          </a:p>
          <a:p>
            <a:pPr>
              <a:buNone/>
            </a:pPr>
            <a:r>
              <a:rPr lang="ru-RU" dirty="0" smtClean="0">
                <a:cs typeface="Times New Roman" pitchFamily="18" charset="0"/>
              </a:rPr>
              <a:t>Чего нужно избегать в общении с собственными детьми;</a:t>
            </a:r>
          </a:p>
          <a:p>
            <a:pPr>
              <a:buNone/>
            </a:pPr>
            <a:r>
              <a:rPr lang="ru-RU" dirty="0" smtClean="0">
                <a:cs typeface="Times New Roman" pitchFamily="18" charset="0"/>
              </a:rPr>
              <a:t>Как нужно поступать , предупреждая детские глупости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Форма проведения</a:t>
            </a: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Написание сочинения</a:t>
            </a:r>
          </a:p>
          <a:p>
            <a:pPr>
              <a:buNone/>
            </a:pPr>
            <a:r>
              <a:rPr lang="ru-RU" dirty="0" smtClean="0">
                <a:cs typeface="Times New Roman" pitchFamily="18" charset="0"/>
              </a:rPr>
              <a:t>Вопросы для обсуждения:</a:t>
            </a:r>
          </a:p>
          <a:p>
            <a:pPr>
              <a:buNone/>
            </a:pPr>
            <a:r>
              <a:rPr lang="ru-RU" dirty="0" smtClean="0">
                <a:cs typeface="Times New Roman" pitchFamily="18" charset="0"/>
              </a:rPr>
              <a:t>Каким я хочу видеть своего ребенка через 6 лет?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7" name="Picture 7" descr="school02-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3500438"/>
            <a:ext cx="2155828" cy="21383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i="1" dirty="0" smtClean="0">
                <a:solidFill>
                  <a:srgbClr val="C00000"/>
                </a:solidFill>
                <a:latin typeface="Segoe Script" pitchFamily="34" charset="0"/>
              </a:rPr>
              <a:t>Спасибо  за  внимание</a:t>
            </a:r>
            <a:endParaRPr lang="ru-RU" sz="4000" i="1" dirty="0">
              <a:solidFill>
                <a:srgbClr val="C00000"/>
              </a:solidFill>
              <a:latin typeface="Segoe Script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642918"/>
            <a:ext cx="6572296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145</TotalTime>
  <Words>516</Words>
  <Application>Microsoft Office PowerPoint</Application>
  <PresentationFormat>Экран (4:3)</PresentationFormat>
  <Paragraphs>95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Родительское собрание</vt:lpstr>
      <vt:lpstr>Детство - ?</vt:lpstr>
      <vt:lpstr>Мероприятия которые хотят дети…..</vt:lpstr>
      <vt:lpstr>Тематика родительских собраний</vt:lpstr>
      <vt:lpstr>Ваши предложения и  пожелания</vt:lpstr>
      <vt:lpstr>Ваши предложения и пожелания</vt:lpstr>
      <vt:lpstr>Ваши предложения и пожелания</vt:lpstr>
      <vt:lpstr>Ваши предложения и пожелания</vt:lpstr>
      <vt:lpstr>Спасибо  за  внимание</vt:lpstr>
      <vt:lpstr>Слайд 10</vt:lpstr>
      <vt:lpstr>Слайд 11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Родительское собрание</dc:title>
  <dc:creator>Маргарита</dc:creator>
  <cp:lastModifiedBy>Маргарита</cp:lastModifiedBy>
  <cp:revision>17</cp:revision>
  <dcterms:created xsi:type="dcterms:W3CDTF">2012-01-12T07:14:19Z</dcterms:created>
  <dcterms:modified xsi:type="dcterms:W3CDTF">2012-01-14T10:20:54Z</dcterms:modified>
</cp:coreProperties>
</file>