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6" r:id="rId11"/>
    <p:sldId id="267" r:id="rId12"/>
    <p:sldId id="265" r:id="rId13"/>
    <p:sldId id="268" r:id="rId14"/>
    <p:sldId id="270" r:id="rId15"/>
    <p:sldId id="276" r:id="rId16"/>
    <p:sldId id="269" r:id="rId17"/>
    <p:sldId id="272" r:id="rId18"/>
    <p:sldId id="271" r:id="rId19"/>
    <p:sldId id="278" r:id="rId20"/>
    <p:sldId id="277" r:id="rId21"/>
    <p:sldId id="275" r:id="rId22"/>
    <p:sldId id="273" r:id="rId23"/>
    <p:sldId id="274" r:id="rId24"/>
    <p:sldId id="279" r:id="rId25"/>
  </p:sldIdLst>
  <p:sldSz cx="9144000" cy="6858000" type="screen4x3"/>
  <p:notesSz cx="6858000" cy="9144000"/>
  <p:embeddedFontLst>
    <p:embeddedFont>
      <p:font typeface="Wingdings 2" pitchFamily="18" charset="2"/>
      <p:regular r:id="rId26"/>
    </p:embeddedFont>
    <p:embeddedFont>
      <p:font typeface="Wingdings 3" pitchFamily="18" charset="2"/>
      <p:regular r:id="rId27"/>
    </p:embeddedFont>
    <p:embeddedFont>
      <p:font typeface="Lucida Sans" pitchFamily="34" charset="0"/>
      <p:regular r:id="rId28"/>
      <p:bold r:id="rId29"/>
      <p:italic r:id="rId30"/>
      <p:boldItalic r:id="rId31"/>
    </p:embeddedFont>
    <p:embeddedFont>
      <p:font typeface="Book Antiqua" pitchFamily="18" charset="0"/>
      <p:regular r:id="rId32"/>
      <p:bold r:id="rId33"/>
      <p:italic r:id="rId34"/>
      <p:boldItalic r:id="rId3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3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7729-37DA-4730-925A-1B29EF5BE12F}" type="datetimeFigureOut">
              <a:rPr lang="ru-RU" smtClean="0"/>
              <a:pPr/>
              <a:t>17.07.2012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768F-2B7E-4239-A73B-81F5BB89F5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7729-37DA-4730-925A-1B29EF5BE12F}" type="datetimeFigureOut">
              <a:rPr lang="ru-RU" smtClean="0"/>
              <a:pPr/>
              <a:t>17.07.2012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768F-2B7E-4239-A73B-81F5BB89F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7729-37DA-4730-925A-1B29EF5BE12F}" type="datetimeFigureOut">
              <a:rPr lang="ru-RU" smtClean="0"/>
              <a:pPr/>
              <a:t>17.07.2012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768F-2B7E-4239-A73B-81F5BB89F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7729-37DA-4730-925A-1B29EF5BE12F}" type="datetimeFigureOut">
              <a:rPr lang="ru-RU" smtClean="0"/>
              <a:pPr/>
              <a:t>17.07.2012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768F-2B7E-4239-A73B-81F5BB89F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7729-37DA-4730-925A-1B29EF5BE12F}" type="datetimeFigureOut">
              <a:rPr lang="ru-RU" smtClean="0"/>
              <a:pPr/>
              <a:t>17.07.2012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637768F-2B7E-4239-A73B-81F5BB89F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7729-37DA-4730-925A-1B29EF5BE12F}" type="datetimeFigureOut">
              <a:rPr lang="ru-RU" smtClean="0"/>
              <a:pPr/>
              <a:t>17.07.2012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768F-2B7E-4239-A73B-81F5BB89F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7729-37DA-4730-925A-1B29EF5BE12F}" type="datetimeFigureOut">
              <a:rPr lang="ru-RU" smtClean="0"/>
              <a:pPr/>
              <a:t>17.07.2012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768F-2B7E-4239-A73B-81F5BB89F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7729-37DA-4730-925A-1B29EF5BE12F}" type="datetimeFigureOut">
              <a:rPr lang="ru-RU" smtClean="0"/>
              <a:pPr/>
              <a:t>17.07.2012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768F-2B7E-4239-A73B-81F5BB89F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7729-37DA-4730-925A-1B29EF5BE12F}" type="datetimeFigureOut">
              <a:rPr lang="ru-RU" smtClean="0"/>
              <a:pPr/>
              <a:t>17.07.2012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768F-2B7E-4239-A73B-81F5BB89F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7729-37DA-4730-925A-1B29EF5BE12F}" type="datetimeFigureOut">
              <a:rPr lang="ru-RU" smtClean="0"/>
              <a:pPr/>
              <a:t>17.07.2012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768F-2B7E-4239-A73B-81F5BB89F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E7729-37DA-4730-925A-1B29EF5BE12F}" type="datetimeFigureOut">
              <a:rPr lang="ru-RU" smtClean="0"/>
              <a:pPr/>
              <a:t>17.07.2012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7768F-2B7E-4239-A73B-81F5BB89F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CEE7729-37DA-4730-925A-1B29EF5BE12F}" type="datetimeFigureOut">
              <a:rPr lang="ru-RU" smtClean="0"/>
              <a:pPr/>
              <a:t>17.07.2012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637768F-2B7E-4239-A73B-81F5BB89F5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r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1%20&#1079;&#1076;&#1088;&#1072;&#1074;&#1089;&#1090;&#1074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15.mp3" TargetMode="External"/><Relationship Id="rId1" Type="http://schemas.openxmlformats.org/officeDocument/2006/relationships/audio" Target="14%20&#1074;%20&#1073;&#1077;&#1088;&#1083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17%20&#1088;&#1086;&#1078;&#1076;%20&#1084;&#1077;&#1076;&#1074;.mp3" TargetMode="External"/><Relationship Id="rId1" Type="http://schemas.openxmlformats.org/officeDocument/2006/relationships/audio" Target="16%20&#1091;&#1089;&#1090;&#1088;&#1086;&#1081;&#1089;&#1090;&#1074;&#1086;%20&#1073;&#1077;&#1088;&#1083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&#1084;&#1077;&#1076;&#1074;&#1077;&#1076;&#1100;.mp3" TargetMode="External"/><Relationship Id="rId1" Type="http://schemas.openxmlformats.org/officeDocument/2006/relationships/audio" Target="18%20&#1089;&#1083;&#1077;&#1076;&#1099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19%20&#1074;&#1086;&#1083;&#1082;%20&#1079;&#1072;&#1075;&#1072;&#1076;&#1082;&#1072;.mp3" TargetMode="Externa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&#1074;&#1086;&#1083;&#1082;.mp3" TargetMode="External"/><Relationship Id="rId1" Type="http://schemas.openxmlformats.org/officeDocument/2006/relationships/audio" Target="20%20&#1074;&#1083;&#1086;&#1082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21%20&#1089;&#1083;&#1077;&#1076;&#1099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23%20&#1089;&#1090;&#1072;&#1103;.mp3" TargetMode="External"/><Relationship Id="rId2" Type="http://schemas.openxmlformats.org/officeDocument/2006/relationships/audio" Target="22%20&#1089;&#1072;&#1085;&#1080;&#1090;&#1072;&#1088;%20&#1086;&#1090;&#1074;.mp3" TargetMode="External"/><Relationship Id="rId1" Type="http://schemas.openxmlformats.org/officeDocument/2006/relationships/audio" Target="22%20&#1089;&#1072;&#1085;&#1080;&#1090;&#1072;&#1088;%20&#1087;&#1086;&#1095;&#1077;&#1084;&#1091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2.jpeg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24%20&#1082;&#1072;&#1082;%20&#1085;&#1072;&#1079;%20&#1074;&#1086;&#1083;&#1095;%20&#1076;&#1086;&#1084;.mp3" TargetMode="Externa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26%20&#1075;&#1076;&#1077;%20&#1083;&#1086;&#1075;&#1086;&#1074;&#1086;.mp3" TargetMode="External"/><Relationship Id="rId1" Type="http://schemas.openxmlformats.org/officeDocument/2006/relationships/audio" Target="25%20&#1083;&#1086;&#1075;&#1086;&#1074;&#1086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26%20&#1079;&#1072;&#1075;&#1072;&#1076;&#1082;&#1072;%20&#1086;%20&#1079;&#1072;&#1081;&#1094;&#1077;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3%20&#1082;&#1072;&#1082;%20&#1085;&#1072;&#1079;&#1099;&#1074;%20&#1078;&#1080;&#1074;.mp3" TargetMode="External"/><Relationship Id="rId2" Type="http://schemas.openxmlformats.org/officeDocument/2006/relationships/audio" Target="2%20&#1075;&#1076;&#1077;%20&#1076;&#1086;&#1084;%20&#1083;&#1080;&#1089;&#1099;.mp3" TargetMode="External"/><Relationship Id="rId1" Type="http://schemas.openxmlformats.org/officeDocument/2006/relationships/audio" Target="file:///D:\!!!Festival\__Temp\618562\&#1055;&#1088;&#1077;&#1079;&#1077;&#1085;&#1090;&#1072;&#1094;&#1080;&#1103;\2%20&#1075;&#1076;&#1077;%20&#1076;&#1086;&#1084;%20&#1083;&#1080;&#1089;&#1099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27%20&#1082;&#1072;&#1082;%20&#1085;&#1072;&#1079;%20&#1079;&#1072;&#1081;&#1094;&#1072;.mp3" TargetMode="Externa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30%20&#1084;&#1077;&#1085;%20&#1096;&#1091;&#1073;&#1082;&#1091;.mp3" TargetMode="External"/><Relationship Id="rId1" Type="http://schemas.openxmlformats.org/officeDocument/2006/relationships/audio" Target="29%20&#1095;&#1090;&#1086;%20&#1087;&#1086;&#1084;%20&#1089;&#1087;&#1088;&#1103;&#1090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32%20&#1079;&#1072;&#1087;%20&#1089;&#1083;&#1077;&#1076;.mp3" TargetMode="External"/><Relationship Id="rId1" Type="http://schemas.openxmlformats.org/officeDocument/2006/relationships/audio" Target="31%20&#1091;&#1089;&#1083;&#1099;&#1096;&#1072;&#1090;&#1100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8.gif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34%20&#1084;&#1072;&#1083;%20&#1076;&#1072;%20&#1091;&#1076;&#1072;&#1083;.mp3" TargetMode="External"/><Relationship Id="rId1" Type="http://schemas.openxmlformats.org/officeDocument/2006/relationships/audio" Target="33%20&#1089;&#1073;&#1080;&#1074;%20&#1089;&#1083;&#1077;&#1076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35%20&#1087;&#1088;&#1077;&#1076;&#1083;%20&#1087;&#1086;&#1080;&#1075;&#1088;&#1072;&#1090;&#1100;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4%20&#1087;&#1077;&#1088;&#1077;&#1095;%20&#1095;&#1090;&#1086;%20&#1077;&#1076;&#1103;&#1090;2.mp3" TargetMode="External"/><Relationship Id="rId7" Type="http://schemas.openxmlformats.org/officeDocument/2006/relationships/image" Target="../media/image5.jpeg"/><Relationship Id="rId2" Type="http://schemas.openxmlformats.org/officeDocument/2006/relationships/audio" Target="4%20&#1087;&#1077;&#1088;&#1077;&#1095;%20&#1095;&#1090;&#1086;%20&#1077;&#1076;&#1103;&#1090;.mp3" TargetMode="External"/><Relationship Id="rId1" Type="http://schemas.openxmlformats.org/officeDocument/2006/relationships/audio" Target="4%20&#1095;&#1090;&#1086;%20&#1077;&#1076;&#1103;&#1090;.mp3" TargetMode="External"/><Relationship Id="rId6" Type="http://schemas.openxmlformats.org/officeDocument/2006/relationships/slideLayout" Target="../slideLayouts/slideLayout2.xml"/><Relationship Id="rId5" Type="http://schemas.openxmlformats.org/officeDocument/2006/relationships/audio" Target="5%20&#1076;&#1086;&#1084;%20&#1083;&#1080;&#1089;&#1099;.mp3" TargetMode="External"/><Relationship Id="rId4" Type="http://schemas.openxmlformats.org/officeDocument/2006/relationships/audio" Target="4%20&#1082;&#1072;&#1082;%20&#1085;&#1072;%20&#1078;&#1080;&#1074;%20&#1082;&#1086;&#1090;%20&#1076;&#1086;&#1073;%20&#1087;&#1080;&#1097;%20&#1086;&#1093;&#1086;&#1090;&#1086;&#1081;.mp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6%20&#1085;&#1086;&#1088;&#1091;%20&#1088;&#1086;&#1077;&#1090;.mp3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audio" Target="file:///D:\!!!Festival\__Temp\618562\&#1055;&#1088;&#1077;&#1079;&#1077;&#1085;&#1090;&#1072;&#1094;&#1080;&#1103;\8%20&#1082;&#1072;&#1082;%20&#1087;&#1086;&#1085;%20&#1089;&#1083;&#1086;&#1074;&#1086;%20&#1072;&#1082;&#1082;&#1091;&#1088;&#1072;&#1090;&#1085;&#1099;&#1081;.mp3" TargetMode="External"/><Relationship Id="rId7" Type="http://schemas.openxmlformats.org/officeDocument/2006/relationships/slideLayout" Target="../slideLayouts/slideLayout2.xml"/><Relationship Id="rId2" Type="http://schemas.openxmlformats.org/officeDocument/2006/relationships/audio" Target="file:///D:\!!!Festival\__Temp\618562\&#1055;&#1088;&#1077;&#1079;&#1077;&#1085;&#1090;&#1072;&#1094;&#1080;&#1103;\8%20&#1079;&#1072;&#1085;&#1080;&#1084;%20&#1085;&#1086;&#1088;&#1091;.mp3" TargetMode="External"/><Relationship Id="rId1" Type="http://schemas.openxmlformats.org/officeDocument/2006/relationships/audio" Target="file:///D:\!!!Festival\__Temp\618562\&#1055;&#1088;&#1077;&#1079;&#1077;&#1085;&#1090;&#1072;&#1094;&#1080;&#1103;\7%20&#1079;&#1072;&#1085;&#1080;&#1084;%20&#1085;&#1086;&#1088;&#1091;%20&#1073;&#1086;&#1088;&#1089;&#1091;&#1082;&#1072;.mp3" TargetMode="External"/><Relationship Id="rId6" Type="http://schemas.openxmlformats.org/officeDocument/2006/relationships/audio" Target="8%20&#1079;&#1072;&#1085;&#1080;&#1084;%20&#1085;&#1086;&#1088;&#1091;.mp3" TargetMode="External"/><Relationship Id="rId5" Type="http://schemas.openxmlformats.org/officeDocument/2006/relationships/audio" Target="8%20&#1082;&#1072;&#1082;%20&#1087;&#1086;&#1085;%20&#1089;&#1083;&#1086;&#1074;&#1086;%20&#1072;&#1082;&#1082;&#1091;&#1088;&#1072;&#1090;&#1085;&#1099;&#1081;.mp3" TargetMode="External"/><Relationship Id="rId10" Type="http://schemas.openxmlformats.org/officeDocument/2006/relationships/image" Target="../media/image8.jpeg"/><Relationship Id="rId4" Type="http://schemas.openxmlformats.org/officeDocument/2006/relationships/audio" Target="7%20&#1079;&#1072;&#1085;&#1080;&#1084;%20&#1085;&#1086;&#1088;&#1091;%20&#1073;&#1086;&#1088;&#1089;&#1091;&#1082;&#1072;.mp3" TargetMode="External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10%20&#1097;&#1077;&#1085;&#1103;&#1090;&#1072;.mp3" TargetMode="External"/><Relationship Id="rId1" Type="http://schemas.openxmlformats.org/officeDocument/2006/relationships/audio" Target="9%20&#1083;&#1080;&#1089;&#1100;&#1080;%20&#1076;&#1077;&#1090;&#1080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&#1083;&#1080;&#1089;&#1072;.mp3" TargetMode="External"/><Relationship Id="rId1" Type="http://schemas.openxmlformats.org/officeDocument/2006/relationships/audio" Target="11%20&#1083;&#1072;&#1102;&#1090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12%20&#1082;&#1090;&#1086;%20&#1083;&#1080;&#1096;&#1085;&#1080;&#1081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13%20&#1084;&#1077;&#1076;&#1074;&#1077;&#1076;&#1100;.mp3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лиса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1 здравст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Берлога медведя зима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-1" y="0"/>
            <a:ext cx="919499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14 в бер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15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69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37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Берлога медведя лето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-1" y="0"/>
            <a:ext cx="915501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16 устройство бер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17 рожд медв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669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9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след медведя ГОТОВО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179512" y="0"/>
            <a:ext cx="505876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лед медведя НА ЗЕМЛЕ ГОТОВО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099802" y="1772816"/>
            <a:ext cx="4044198" cy="3751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18 сле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медведь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27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51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лиса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19 волк загад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волк3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20 вл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волк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3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70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след волка ГОТОВО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79512" y="332656"/>
            <a:ext cx="4540094" cy="61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лед волка снег ГОТОВО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6200000">
            <a:off x="4099020" y="1381700"/>
            <a:ext cx="5679191" cy="4157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21 сле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волк стая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73210" cy="6858000"/>
          </a:xfrm>
        </p:spPr>
      </p:pic>
      <p:pic>
        <p:nvPicPr>
          <p:cNvPr id="8" name="22 санитар почем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22 санитар отв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23 стая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6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631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60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волк И ВОЛЧАТ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24 как наз волч д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ЛОГОВО ВОЛКА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08873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25 логов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26 где логово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2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7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лиса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26 загадка о зайц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ЛИСА где живу.jpg"/>
          <p:cNvPicPr>
            <a:picLocks noGrp="1" noChangeAspect="1"/>
          </p:cNvPicPr>
          <p:nvPr>
            <p:ph idx="1"/>
          </p:nvPr>
        </p:nvPicPr>
        <p:blipFill>
          <a:blip r:embed="rId5" cstate="email"/>
          <a:stretch>
            <a:fillRect/>
          </a:stretch>
        </p:blipFill>
        <p:spPr>
          <a:xfrm>
            <a:off x="0" y="0"/>
            <a:ext cx="911576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2 где дом лис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2 где дом лисы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3 как назыв жив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6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заяц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2598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27 как наз зайц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заяц3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29 что пом спря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30 мен шубку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заячья стежка ГОТОВО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179512" y="0"/>
            <a:ext cx="430959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заячья стежка 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188640"/>
            <a:ext cx="4176464" cy="6520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31 услышат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32 зап след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5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85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56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заяц ПЕТЛЯ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7059707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заяц ПЕТЛЯ.GIF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3635896" y="3140968"/>
            <a:ext cx="5400600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33 сбив сле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3" name="34 мал да удал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49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49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лиса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35 предл поиграт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лиса 3.jpg"/>
          <p:cNvPicPr>
            <a:picLocks noGrp="1" noChangeAspect="1"/>
          </p:cNvPicPr>
          <p:nvPr>
            <p:ph idx="1"/>
          </p:nvPr>
        </p:nvPicPr>
        <p:blipFill>
          <a:blip r:embed="rId7" cstate="email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4 что едя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4 переч что едя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4 переч что едят2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6" name="4 как на жив кот доб пищ охотой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8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7" name="5 дом лисы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8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81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816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93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3752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24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616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нора лисы в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6373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6 нору ро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нора лисы 2.jp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0345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7 заним нору борсу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Рисунок 5" descr="барсук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2214546" y="1142984"/>
            <a:ext cx="6733664" cy="54542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8 заним нору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8 как пон слово аккуратный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8 заним нору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7 заним нору борсука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9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" name="8 как пон слово аккуратный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9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" name="8 заним нору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9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9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796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88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26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нора лисы а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6373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9 лисьи дет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10 щенят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43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6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лиса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11 лаю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лис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28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12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белка3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79512" y="116632"/>
            <a:ext cx="3177353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медведь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04048" y="116632"/>
            <a:ext cx="3960440" cy="4393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лось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555776" y="3131571"/>
            <a:ext cx="4475460" cy="37264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12 кто лишни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медведь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332656"/>
            <a:ext cx="9110243" cy="6165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13 медвед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358</TotalTime>
  <Words>0</Words>
  <Application>Microsoft Office PowerPoint</Application>
  <PresentationFormat>Экран (4:3)</PresentationFormat>
  <Paragraphs>0</Paragraphs>
  <Slides>24</Slides>
  <Notes>0</Notes>
  <HiddenSlides>0</HiddenSlides>
  <MMClips>48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Wingdings 2</vt:lpstr>
      <vt:lpstr>Wingdings</vt:lpstr>
      <vt:lpstr>Wingdings 3</vt:lpstr>
      <vt:lpstr>Lucida Sans</vt:lpstr>
      <vt:lpstr>Times New Roman</vt:lpstr>
      <vt:lpstr>Book Antiqua</vt:lpstr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Домашний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 Сергеевич</dc:creator>
  <cp:lastModifiedBy>Tata</cp:lastModifiedBy>
  <cp:revision>35</cp:revision>
  <dcterms:created xsi:type="dcterms:W3CDTF">2011-11-16T10:30:25Z</dcterms:created>
  <dcterms:modified xsi:type="dcterms:W3CDTF">2012-07-16T21:32:45Z</dcterms:modified>
</cp:coreProperties>
</file>