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5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17992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15" autoAdjust="0"/>
  </p:normalViewPr>
  <p:slideViewPr>
    <p:cSldViewPr>
      <p:cViewPr varScale="1">
        <p:scale>
          <a:sx n="67" d="100"/>
          <a:sy n="67" d="100"/>
        </p:scale>
        <p:origin x="-96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46571-B543-4C5A-A8A1-8CE61BCBC9BF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D16244-504E-4106-8531-D975DEF9192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altLang="en-US"/>
              <a:t>Образец подзаголовка</a:t>
            </a:r>
          </a:p>
        </p:txBody>
      </p:sp>
      <p:sp>
        <p:nvSpPr>
          <p:cNvPr id="1577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15770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1577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EB126D0-2E21-4CB4-8766-283098CE9E86}" type="slidenum">
              <a:rPr lang="ru-RU" altLang="en-US">
                <a:solidFill>
                  <a:srgbClr val="000000"/>
                </a:solidFill>
              </a:rPr>
              <a:pPr/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157703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57704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E19D48-7B3D-459B-BD02-98CE43D1EC29}" type="slidenum">
              <a:rPr lang="ru-RU" altLang="en-US">
                <a:solidFill>
                  <a:srgbClr val="000000"/>
                </a:solidFill>
              </a:rPr>
              <a:pPr/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FBAC3A-E1F4-4E71-A5CC-B0999C8BBC41}" type="slidenum">
              <a:rPr lang="ru-RU" altLang="en-US">
                <a:solidFill>
                  <a:srgbClr val="000000"/>
                </a:solidFill>
              </a:rPr>
              <a:pPr/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C5CF68-A2B1-461F-81CE-6D5F9C10A6F8}" type="slidenum">
              <a:rPr lang="ru-RU" altLang="en-US">
                <a:solidFill>
                  <a:srgbClr val="000000"/>
                </a:solidFill>
              </a:rPr>
              <a:pPr/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5163E5-4C0A-4833-A3EF-024CD1D84D26}" type="slidenum">
              <a:rPr lang="ru-RU" altLang="en-US">
                <a:solidFill>
                  <a:srgbClr val="000000"/>
                </a:solidFill>
              </a:rPr>
              <a:pPr/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B2EA7A-7F1A-47F7-861C-9F575681821E}" type="slidenum">
              <a:rPr lang="ru-RU" altLang="en-US">
                <a:solidFill>
                  <a:srgbClr val="000000"/>
                </a:solidFill>
              </a:rPr>
              <a:pPr/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69A04E-32DA-467B-BAE3-5CF52B2DB188}" type="slidenum">
              <a:rPr lang="ru-RU" altLang="en-US">
                <a:solidFill>
                  <a:srgbClr val="000000"/>
                </a:solidFill>
              </a:rPr>
              <a:pPr/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9CD779-095B-498B-A50C-B2CDD243FAEF}" type="slidenum">
              <a:rPr lang="ru-RU" altLang="en-US">
                <a:solidFill>
                  <a:srgbClr val="000000"/>
                </a:solidFill>
              </a:rPr>
              <a:pPr/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DB29A3-D911-4E58-8429-304A54D4EEE8}" type="slidenum">
              <a:rPr lang="ru-RU" altLang="en-US">
                <a:solidFill>
                  <a:srgbClr val="000000"/>
                </a:solidFill>
              </a:rPr>
              <a:pPr/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87A3E-D894-4DF4-8C09-77BD388C3CB9}" type="slidenum">
              <a:rPr lang="ru-RU" altLang="en-US">
                <a:solidFill>
                  <a:srgbClr val="000000"/>
                </a:solidFill>
              </a:rPr>
              <a:pPr/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90F404-9BB2-470A-9DE2-70532E80870E}" type="slidenum">
              <a:rPr lang="ru-RU" altLang="en-US">
                <a:solidFill>
                  <a:srgbClr val="000000"/>
                </a:solidFill>
              </a:rPr>
              <a:pPr/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156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016BA54-2C37-437A-BA49-D64AB69EB661}" type="slidenum">
              <a:rPr lang="ru-RU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156679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56680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AutoShape 4"/>
          <p:cNvSpPr>
            <a:spLocks noChangeArrowheads="1"/>
          </p:cNvSpPr>
          <p:nvPr/>
        </p:nvSpPr>
        <p:spPr bwMode="auto">
          <a:xfrm>
            <a:off x="1691680" y="5013176"/>
            <a:ext cx="1547664" cy="404664"/>
          </a:xfrm>
          <a:prstGeom prst="flowChartTerminator">
            <a:avLst/>
          </a:prstGeom>
          <a:solidFill>
            <a:srgbClr val="FFB38D"/>
          </a:solidFill>
          <a:ln w="1270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>
                <a:solidFill>
                  <a:srgbClr val="000099"/>
                </a:solidFill>
              </a:rPr>
              <a:t>Начало</a:t>
            </a:r>
          </a:p>
        </p:txBody>
      </p:sp>
      <p:sp>
        <p:nvSpPr>
          <p:cNvPr id="7175" name="AutoShape 5"/>
          <p:cNvSpPr>
            <a:spLocks noChangeArrowheads="1"/>
          </p:cNvSpPr>
          <p:nvPr/>
        </p:nvSpPr>
        <p:spPr bwMode="auto">
          <a:xfrm>
            <a:off x="251520" y="4509120"/>
            <a:ext cx="3090863" cy="432048"/>
          </a:xfrm>
          <a:prstGeom prst="flowChartProcess">
            <a:avLst/>
          </a:prstGeom>
          <a:solidFill>
            <a:srgbClr val="FFB38D"/>
          </a:solidFill>
          <a:ln w="1270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>
                <a:solidFill>
                  <a:srgbClr val="000099"/>
                </a:solidFill>
              </a:rPr>
              <a:t>Подойти к переходу</a:t>
            </a:r>
          </a:p>
        </p:txBody>
      </p:sp>
      <p:sp>
        <p:nvSpPr>
          <p:cNvPr id="7178" name="AutoShape 8"/>
          <p:cNvSpPr>
            <a:spLocks noChangeArrowheads="1"/>
          </p:cNvSpPr>
          <p:nvPr/>
        </p:nvSpPr>
        <p:spPr bwMode="auto">
          <a:xfrm>
            <a:off x="0" y="5085184"/>
            <a:ext cx="1547664" cy="332656"/>
          </a:xfrm>
          <a:prstGeom prst="flowChartTerminator">
            <a:avLst/>
          </a:prstGeom>
          <a:solidFill>
            <a:srgbClr val="FFB38D"/>
          </a:solidFill>
          <a:ln w="1270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>
                <a:solidFill>
                  <a:srgbClr val="000099"/>
                </a:solidFill>
              </a:rPr>
              <a:t>Конец</a:t>
            </a:r>
          </a:p>
        </p:txBody>
      </p:sp>
      <p:sp>
        <p:nvSpPr>
          <p:cNvPr id="7172" name="Rectangle 29"/>
          <p:cNvSpPr>
            <a:spLocks noChangeArrowheads="1"/>
          </p:cNvSpPr>
          <p:nvPr/>
        </p:nvSpPr>
        <p:spPr bwMode="auto">
          <a:xfrm>
            <a:off x="0" y="0"/>
            <a:ext cx="4139952" cy="16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400" b="1" dirty="0" smtClean="0">
                <a:solidFill>
                  <a:srgbClr val="990000"/>
                </a:solidFill>
                <a:latin typeface="Comic Sans MS" pitchFamily="66" charset="0"/>
              </a:rPr>
              <a:t>Составь блок-схему </a:t>
            </a:r>
            <a:br>
              <a:rPr lang="ru-RU" sz="2400" b="1" dirty="0" smtClean="0">
                <a:solidFill>
                  <a:srgbClr val="990000"/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rgbClr val="990000"/>
                </a:solidFill>
                <a:latin typeface="Comic Sans MS" pitchFamily="66" charset="0"/>
              </a:rPr>
              <a:t>алгоритма перехода </a:t>
            </a:r>
            <a:br>
              <a:rPr lang="ru-RU" sz="2400" b="1" dirty="0" smtClean="0">
                <a:solidFill>
                  <a:srgbClr val="990000"/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rgbClr val="990000"/>
                </a:solidFill>
                <a:latin typeface="Comic Sans MS" pitchFamily="66" charset="0"/>
              </a:rPr>
              <a:t>Тверского бульвара </a:t>
            </a:r>
            <a:br>
              <a:rPr lang="ru-RU" sz="2400" b="1" dirty="0" smtClean="0">
                <a:solidFill>
                  <a:srgbClr val="990000"/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rgbClr val="990000"/>
                </a:solidFill>
                <a:latin typeface="Comic Sans MS" pitchFamily="66" charset="0"/>
              </a:rPr>
              <a:t>(светофор работает)</a:t>
            </a:r>
            <a:endParaRPr lang="ru-RU" sz="2400" b="1" dirty="0">
              <a:solidFill>
                <a:srgbClr val="990000"/>
              </a:solidFill>
              <a:latin typeface="Comic Sans MS" pitchFamily="66" charset="0"/>
            </a:endParaRPr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>
            <a:off x="251520" y="1772816"/>
            <a:ext cx="3131840" cy="576064"/>
          </a:xfrm>
          <a:prstGeom prst="flowChartProcess">
            <a:avLst/>
          </a:prstGeom>
          <a:solidFill>
            <a:srgbClr val="FFB38D"/>
          </a:solidFill>
          <a:ln w="1270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>
                <a:solidFill>
                  <a:srgbClr val="000099"/>
                </a:solidFill>
              </a:rPr>
              <a:t>Дождаться зеленого </a:t>
            </a:r>
            <a:r>
              <a:rPr lang="ru-RU" sz="1600" dirty="0" smtClean="0">
                <a:solidFill>
                  <a:srgbClr val="000099"/>
                </a:solidFill>
              </a:rPr>
              <a:t>сигнала </a:t>
            </a:r>
            <a:br>
              <a:rPr lang="ru-RU" sz="1600" dirty="0" smtClean="0">
                <a:solidFill>
                  <a:srgbClr val="000099"/>
                </a:solidFill>
              </a:rPr>
            </a:br>
            <a:r>
              <a:rPr lang="ru-RU" sz="1600" dirty="0" smtClean="0">
                <a:solidFill>
                  <a:srgbClr val="000099"/>
                </a:solidFill>
              </a:rPr>
              <a:t>для пешеходов</a:t>
            </a:r>
            <a:endParaRPr lang="ru-RU" sz="1600" dirty="0">
              <a:solidFill>
                <a:srgbClr val="000099"/>
              </a:solidFill>
            </a:endParaRPr>
          </a:p>
        </p:txBody>
      </p:sp>
      <p:sp>
        <p:nvSpPr>
          <p:cNvPr id="20" name="AutoShape 7"/>
          <p:cNvSpPr>
            <a:spLocks noChangeArrowheads="1"/>
          </p:cNvSpPr>
          <p:nvPr/>
        </p:nvSpPr>
        <p:spPr bwMode="auto">
          <a:xfrm>
            <a:off x="251520" y="3212976"/>
            <a:ext cx="2699792" cy="576064"/>
          </a:xfrm>
          <a:prstGeom prst="flowChartProcess">
            <a:avLst/>
          </a:prstGeom>
          <a:solidFill>
            <a:srgbClr val="FFB38D"/>
          </a:solidFill>
          <a:ln w="1270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>
                <a:solidFill>
                  <a:srgbClr val="000099"/>
                </a:solidFill>
              </a:rPr>
              <a:t>Перейти </a:t>
            </a:r>
            <a:r>
              <a:rPr lang="ru-RU" sz="1600" dirty="0" smtClean="0">
                <a:solidFill>
                  <a:srgbClr val="000099"/>
                </a:solidFill>
              </a:rPr>
              <a:t>дорогу</a:t>
            </a:r>
            <a:br>
              <a:rPr lang="ru-RU" sz="1600" dirty="0" smtClean="0">
                <a:solidFill>
                  <a:srgbClr val="000099"/>
                </a:solidFill>
              </a:rPr>
            </a:br>
            <a:r>
              <a:rPr lang="ru-RU" sz="1600" dirty="0" smtClean="0">
                <a:solidFill>
                  <a:srgbClr val="000099"/>
                </a:solidFill>
              </a:rPr>
              <a:t> с движением направо</a:t>
            </a:r>
            <a:endParaRPr lang="ru-RU" sz="1600" dirty="0">
              <a:solidFill>
                <a:srgbClr val="000099"/>
              </a:solidFill>
            </a:endParaRPr>
          </a:p>
        </p:txBody>
      </p:sp>
      <p:sp>
        <p:nvSpPr>
          <p:cNvPr id="21" name="AutoShape 7"/>
          <p:cNvSpPr>
            <a:spLocks noChangeArrowheads="1"/>
          </p:cNvSpPr>
          <p:nvPr/>
        </p:nvSpPr>
        <p:spPr bwMode="auto">
          <a:xfrm>
            <a:off x="251520" y="2492896"/>
            <a:ext cx="2771800" cy="576064"/>
          </a:xfrm>
          <a:prstGeom prst="flowChartProcess">
            <a:avLst/>
          </a:prstGeom>
          <a:solidFill>
            <a:srgbClr val="FFB38D"/>
          </a:solidFill>
          <a:ln w="1270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>
                <a:solidFill>
                  <a:srgbClr val="000099"/>
                </a:solidFill>
              </a:rPr>
              <a:t>Перейти </a:t>
            </a:r>
            <a:r>
              <a:rPr lang="ru-RU" sz="1600" dirty="0" smtClean="0">
                <a:solidFill>
                  <a:srgbClr val="000099"/>
                </a:solidFill>
              </a:rPr>
              <a:t>дорогу</a:t>
            </a:r>
            <a:br>
              <a:rPr lang="ru-RU" sz="1600" dirty="0" smtClean="0">
                <a:solidFill>
                  <a:srgbClr val="000099"/>
                </a:solidFill>
              </a:rPr>
            </a:br>
            <a:r>
              <a:rPr lang="ru-RU" sz="1600" dirty="0" smtClean="0">
                <a:solidFill>
                  <a:srgbClr val="000099"/>
                </a:solidFill>
              </a:rPr>
              <a:t> с движением налево</a:t>
            </a:r>
            <a:endParaRPr lang="ru-RU" sz="1600" dirty="0">
              <a:solidFill>
                <a:srgbClr val="000099"/>
              </a:solidFill>
            </a:endParaRPr>
          </a:p>
        </p:txBody>
      </p:sp>
      <p:sp>
        <p:nvSpPr>
          <p:cNvPr id="22" name="AutoShape 7"/>
          <p:cNvSpPr>
            <a:spLocks noChangeArrowheads="1"/>
          </p:cNvSpPr>
          <p:nvPr/>
        </p:nvSpPr>
        <p:spPr bwMode="auto">
          <a:xfrm>
            <a:off x="251520" y="3861048"/>
            <a:ext cx="2771800" cy="504056"/>
          </a:xfrm>
          <a:prstGeom prst="flowChartProcess">
            <a:avLst/>
          </a:prstGeom>
          <a:solidFill>
            <a:srgbClr val="FFB38D"/>
          </a:solidFill>
          <a:ln w="1270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>
                <a:solidFill>
                  <a:srgbClr val="000099"/>
                </a:solidFill>
              </a:rPr>
              <a:t>Перейти </a:t>
            </a:r>
            <a:r>
              <a:rPr lang="ru-RU" sz="1600" dirty="0" smtClean="0">
                <a:solidFill>
                  <a:srgbClr val="000099"/>
                </a:solidFill>
              </a:rPr>
              <a:t/>
            </a:r>
            <a:br>
              <a:rPr lang="ru-RU" sz="1600" dirty="0" smtClean="0">
                <a:solidFill>
                  <a:srgbClr val="000099"/>
                </a:solidFill>
              </a:rPr>
            </a:br>
            <a:r>
              <a:rPr lang="ru-RU" sz="1600" dirty="0" smtClean="0">
                <a:solidFill>
                  <a:srgbClr val="000099"/>
                </a:solidFill>
              </a:rPr>
              <a:t>прогулочную зону</a:t>
            </a:r>
            <a:endParaRPr lang="ru-RU" sz="1600" dirty="0">
              <a:solidFill>
                <a:srgbClr val="000099"/>
              </a:solidFill>
            </a:endParaRPr>
          </a:p>
        </p:txBody>
      </p:sp>
      <p:sp>
        <p:nvSpPr>
          <p:cNvPr id="23" name="AutoShape 6"/>
          <p:cNvSpPr>
            <a:spLocks noChangeArrowheads="1"/>
          </p:cNvSpPr>
          <p:nvPr/>
        </p:nvSpPr>
        <p:spPr bwMode="auto">
          <a:xfrm>
            <a:off x="179512" y="5517232"/>
            <a:ext cx="3131840" cy="576064"/>
          </a:xfrm>
          <a:prstGeom prst="flowChartProcess">
            <a:avLst/>
          </a:prstGeom>
          <a:solidFill>
            <a:srgbClr val="FFB38D"/>
          </a:solidFill>
          <a:ln w="1270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>
                <a:solidFill>
                  <a:srgbClr val="000099"/>
                </a:solidFill>
              </a:rPr>
              <a:t>Дождаться зеленого </a:t>
            </a:r>
            <a:r>
              <a:rPr lang="ru-RU" sz="1600" dirty="0" smtClean="0">
                <a:solidFill>
                  <a:srgbClr val="000099"/>
                </a:solidFill>
              </a:rPr>
              <a:t>сигнала </a:t>
            </a:r>
            <a:br>
              <a:rPr lang="ru-RU" sz="1600" dirty="0" smtClean="0">
                <a:solidFill>
                  <a:srgbClr val="000099"/>
                </a:solidFill>
              </a:rPr>
            </a:br>
            <a:r>
              <a:rPr lang="ru-RU" sz="1600" dirty="0" smtClean="0">
                <a:solidFill>
                  <a:srgbClr val="000099"/>
                </a:solidFill>
              </a:rPr>
              <a:t>для пешеходов</a:t>
            </a:r>
            <a:endParaRPr lang="ru-RU" sz="1600" dirty="0">
              <a:solidFill>
                <a:srgbClr val="000099"/>
              </a:solidFill>
            </a:endParaRPr>
          </a:p>
        </p:txBody>
      </p:sp>
      <p:pic>
        <p:nvPicPr>
          <p:cNvPr id="24" name="Picture 12" descr="просмотр сведений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260648"/>
            <a:ext cx="1252736" cy="1252736"/>
          </a:xfrm>
          <a:prstGeom prst="rect">
            <a:avLst/>
          </a:prstGeom>
          <a:noFill/>
        </p:spPr>
      </p:pic>
      <p:pic>
        <p:nvPicPr>
          <p:cNvPr id="25" name="Picture 14" descr="просмотр сведений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1840" y="260648"/>
            <a:ext cx="1080120" cy="1224136"/>
          </a:xfrm>
          <a:prstGeom prst="rect">
            <a:avLst/>
          </a:prstGeom>
          <a:noFill/>
        </p:spPr>
      </p:pic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3491880" y="6165304"/>
            <a:ext cx="3090863" cy="432048"/>
          </a:xfrm>
          <a:prstGeom prst="flowChartProcess">
            <a:avLst/>
          </a:prstGeom>
          <a:solidFill>
            <a:srgbClr val="FFB38D"/>
          </a:solidFill>
          <a:ln w="1270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 smtClean="0">
                <a:solidFill>
                  <a:srgbClr val="000099"/>
                </a:solidFill>
              </a:rPr>
              <a:t>Посмотреть налево</a:t>
            </a:r>
            <a:endParaRPr lang="ru-RU" sz="1600" dirty="0">
              <a:solidFill>
                <a:srgbClr val="000099"/>
              </a:solidFill>
            </a:endParaRP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179512" y="6165304"/>
            <a:ext cx="3090863" cy="432048"/>
          </a:xfrm>
          <a:prstGeom prst="flowChartProcess">
            <a:avLst/>
          </a:prstGeom>
          <a:solidFill>
            <a:srgbClr val="FFB38D"/>
          </a:solidFill>
          <a:ln w="1270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 smtClean="0">
                <a:solidFill>
                  <a:srgbClr val="000099"/>
                </a:solidFill>
              </a:rPr>
              <a:t>Посмотреть направо</a:t>
            </a:r>
            <a:endParaRPr lang="ru-RU" sz="16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рай">
  <a:themeElements>
    <a:clrScheme name="Край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Край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22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Край</vt:lpstr>
      <vt:lpstr>Слайд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lepe_ta</cp:lastModifiedBy>
  <cp:revision>67</cp:revision>
  <dcterms:created xsi:type="dcterms:W3CDTF">2011-11-27T17:13:40Z</dcterms:created>
  <dcterms:modified xsi:type="dcterms:W3CDTF">2011-12-08T14:00:57Z</dcterms:modified>
</cp:coreProperties>
</file>