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bin" ContentType="application/vnd.openxmlformats-officedocument.oleObject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66" r:id="rId13"/>
    <p:sldId id="268" r:id="rId14"/>
    <p:sldId id="271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5545" autoAdjust="0"/>
  </p:normalViewPr>
  <p:slideViewPr>
    <p:cSldViewPr>
      <p:cViewPr varScale="1">
        <p:scale>
          <a:sx n="105" d="100"/>
          <a:sy n="105" d="100"/>
        </p:scale>
        <p:origin x="-1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25BA2-A82F-4276-BF02-825DA680525E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B5ED32-2D92-44E5-A9C6-3D58D2E441C8}">
      <dgm:prSet phldrT="[Текст]"/>
      <dgm:spPr/>
      <dgm:t>
        <a:bodyPr/>
        <a:lstStyle/>
        <a:p>
          <a:r>
            <a:rPr lang="ru-RU" dirty="0" smtClean="0"/>
            <a:t>Лекции</a:t>
          </a:r>
          <a:endParaRPr lang="ru-RU" dirty="0"/>
        </a:p>
      </dgm:t>
    </dgm:pt>
    <dgm:pt modelId="{B152D20B-A7EC-453A-B64C-2C7F2C91B828}" type="parTrans" cxnId="{869A4302-20E3-4B60-8C88-07548C4D8402}">
      <dgm:prSet/>
      <dgm:spPr/>
      <dgm:t>
        <a:bodyPr/>
        <a:lstStyle/>
        <a:p>
          <a:endParaRPr lang="ru-RU"/>
        </a:p>
      </dgm:t>
    </dgm:pt>
    <dgm:pt modelId="{F705CE83-3364-4B50-898C-DEF50889C317}" type="sibTrans" cxnId="{869A4302-20E3-4B60-8C88-07548C4D8402}">
      <dgm:prSet/>
      <dgm:spPr/>
      <dgm:t>
        <a:bodyPr/>
        <a:lstStyle/>
        <a:p>
          <a:endParaRPr lang="ru-RU"/>
        </a:p>
      </dgm:t>
    </dgm:pt>
    <dgm:pt modelId="{AC122190-6FA9-4CF5-A43A-CAB819F4C426}">
      <dgm:prSet phldrT="[Текст]"/>
      <dgm:spPr/>
      <dgm:t>
        <a:bodyPr/>
        <a:lstStyle/>
        <a:p>
          <a:r>
            <a:rPr lang="ru-RU" dirty="0" smtClean="0"/>
            <a:t>Уроки-практикумы</a:t>
          </a:r>
          <a:endParaRPr lang="ru-RU" dirty="0"/>
        </a:p>
      </dgm:t>
    </dgm:pt>
    <dgm:pt modelId="{7F5CCA86-3588-42B0-B332-725EC96FF03D}" type="parTrans" cxnId="{F1C5FF38-A238-4D78-9AA9-367EF7153358}">
      <dgm:prSet/>
      <dgm:spPr/>
      <dgm:t>
        <a:bodyPr/>
        <a:lstStyle/>
        <a:p>
          <a:endParaRPr lang="ru-RU"/>
        </a:p>
      </dgm:t>
    </dgm:pt>
    <dgm:pt modelId="{B911D68D-0CA1-48B0-B53C-C71194FC4FDC}" type="sibTrans" cxnId="{F1C5FF38-A238-4D78-9AA9-367EF7153358}">
      <dgm:prSet/>
      <dgm:spPr/>
      <dgm:t>
        <a:bodyPr/>
        <a:lstStyle/>
        <a:p>
          <a:endParaRPr lang="ru-RU"/>
        </a:p>
      </dgm:t>
    </dgm:pt>
    <dgm:pt modelId="{793DC395-AACA-483D-9B73-B34AB9A24DA5}">
      <dgm:prSet phldrT="[Текст]"/>
      <dgm:spPr/>
      <dgm:t>
        <a:bodyPr/>
        <a:lstStyle/>
        <a:p>
          <a:r>
            <a:rPr lang="ru-RU" dirty="0" smtClean="0"/>
            <a:t>Семинар</a:t>
          </a:r>
          <a:endParaRPr lang="ru-RU" dirty="0"/>
        </a:p>
      </dgm:t>
    </dgm:pt>
    <dgm:pt modelId="{CFF663A1-A39A-411F-8608-4676732D4474}" type="parTrans" cxnId="{D0BB7492-095B-4DB0-B94B-67234757825C}">
      <dgm:prSet/>
      <dgm:spPr/>
      <dgm:t>
        <a:bodyPr/>
        <a:lstStyle/>
        <a:p>
          <a:endParaRPr lang="ru-RU"/>
        </a:p>
      </dgm:t>
    </dgm:pt>
    <dgm:pt modelId="{20621AED-A0DE-4BF3-B0CE-01672D768099}" type="sibTrans" cxnId="{D0BB7492-095B-4DB0-B94B-67234757825C}">
      <dgm:prSet/>
      <dgm:spPr/>
      <dgm:t>
        <a:bodyPr/>
        <a:lstStyle/>
        <a:p>
          <a:endParaRPr lang="ru-RU"/>
        </a:p>
      </dgm:t>
    </dgm:pt>
    <dgm:pt modelId="{CFED4DFB-88A4-4DDD-83FC-3465E55B806D}">
      <dgm:prSet phldrT="[Текст]"/>
      <dgm:spPr/>
      <dgm:t>
        <a:bodyPr/>
        <a:lstStyle/>
        <a:p>
          <a:r>
            <a:rPr lang="ru-RU" dirty="0" smtClean="0"/>
            <a:t>Зачёт</a:t>
          </a:r>
          <a:endParaRPr lang="ru-RU" dirty="0"/>
        </a:p>
      </dgm:t>
    </dgm:pt>
    <dgm:pt modelId="{67C5DEA5-F216-4876-8F9F-3CE099B467E9}" type="parTrans" cxnId="{B52652A7-412C-4857-A5CB-C24DF17D9131}">
      <dgm:prSet/>
      <dgm:spPr/>
      <dgm:t>
        <a:bodyPr/>
        <a:lstStyle/>
        <a:p>
          <a:endParaRPr lang="ru-RU"/>
        </a:p>
      </dgm:t>
    </dgm:pt>
    <dgm:pt modelId="{B5DFDD26-BBAA-4800-B03B-1934FD568277}" type="sibTrans" cxnId="{B52652A7-412C-4857-A5CB-C24DF17D9131}">
      <dgm:prSet/>
      <dgm:spPr/>
      <dgm:t>
        <a:bodyPr/>
        <a:lstStyle/>
        <a:p>
          <a:endParaRPr lang="ru-RU"/>
        </a:p>
      </dgm:t>
    </dgm:pt>
    <dgm:pt modelId="{14163EF9-3D02-4E3A-AB1E-E359EA1AFEA1}">
      <dgm:prSet phldrT="[Текст]"/>
      <dgm:spPr/>
      <dgm:t>
        <a:bodyPr/>
        <a:lstStyle/>
        <a:p>
          <a:r>
            <a:rPr lang="ru-RU" dirty="0" smtClean="0"/>
            <a:t>Творческие работы сочинения</a:t>
          </a:r>
          <a:endParaRPr lang="ru-RU" dirty="0"/>
        </a:p>
      </dgm:t>
    </dgm:pt>
    <dgm:pt modelId="{86EA6A3B-E31E-4CF1-9132-1D3A9BABE449}" type="parTrans" cxnId="{2DFFCFBE-3BDB-4E31-916B-1654CE2C72BC}">
      <dgm:prSet/>
      <dgm:spPr/>
      <dgm:t>
        <a:bodyPr/>
        <a:lstStyle/>
        <a:p>
          <a:endParaRPr lang="ru-RU"/>
        </a:p>
      </dgm:t>
    </dgm:pt>
    <dgm:pt modelId="{BC4F60EE-E452-4E35-8D2C-F8E45289B36E}" type="sibTrans" cxnId="{2DFFCFBE-3BDB-4E31-916B-1654CE2C72BC}">
      <dgm:prSet/>
      <dgm:spPr/>
      <dgm:t>
        <a:bodyPr/>
        <a:lstStyle/>
        <a:p>
          <a:endParaRPr lang="ru-RU"/>
        </a:p>
      </dgm:t>
    </dgm:pt>
    <dgm:pt modelId="{93CB1627-40F5-4971-8C7B-CFD7745A9BAD}">
      <dgm:prSet phldrT="[Текст]"/>
      <dgm:spPr/>
      <dgm:t>
        <a:bodyPr/>
        <a:lstStyle/>
        <a:p>
          <a:r>
            <a:rPr lang="ru-RU" dirty="0" smtClean="0"/>
            <a:t>Урок-концерт</a:t>
          </a:r>
          <a:endParaRPr lang="ru-RU" dirty="0"/>
        </a:p>
      </dgm:t>
    </dgm:pt>
    <dgm:pt modelId="{54B1C3EE-57D6-4FBB-9AF4-7D7FAF56AEC2}" type="parTrans" cxnId="{290F39FB-9FF7-4EC5-8381-80EC801FC4D6}">
      <dgm:prSet/>
      <dgm:spPr/>
      <dgm:t>
        <a:bodyPr/>
        <a:lstStyle/>
        <a:p>
          <a:endParaRPr lang="ru-RU"/>
        </a:p>
      </dgm:t>
    </dgm:pt>
    <dgm:pt modelId="{05E2DDDB-4BCF-4B77-BC0B-FE4583CB5CAF}" type="sibTrans" cxnId="{290F39FB-9FF7-4EC5-8381-80EC801FC4D6}">
      <dgm:prSet/>
      <dgm:spPr/>
      <dgm:t>
        <a:bodyPr/>
        <a:lstStyle/>
        <a:p>
          <a:endParaRPr lang="ru-RU"/>
        </a:p>
      </dgm:t>
    </dgm:pt>
    <dgm:pt modelId="{9E60A99A-DB84-42E5-9B5A-983519240CC8}">
      <dgm:prSet phldrT="[Текст]"/>
      <dgm:spPr/>
      <dgm:t>
        <a:bodyPr/>
        <a:lstStyle/>
        <a:p>
          <a:r>
            <a:rPr lang="ru-RU" dirty="0" smtClean="0"/>
            <a:t>Урок-конференция</a:t>
          </a:r>
          <a:endParaRPr lang="ru-RU" dirty="0"/>
        </a:p>
      </dgm:t>
    </dgm:pt>
    <dgm:pt modelId="{9BAD8443-9F93-403A-9F6A-6C1D2D5947D3}" type="parTrans" cxnId="{F26923D8-B59C-4D7E-B96B-24B32A890E47}">
      <dgm:prSet/>
      <dgm:spPr/>
      <dgm:t>
        <a:bodyPr/>
        <a:lstStyle/>
        <a:p>
          <a:endParaRPr lang="ru-RU"/>
        </a:p>
      </dgm:t>
    </dgm:pt>
    <dgm:pt modelId="{586798CC-B802-4334-8E14-1E1F5661DCCB}" type="sibTrans" cxnId="{F26923D8-B59C-4D7E-B96B-24B32A890E47}">
      <dgm:prSet/>
      <dgm:spPr/>
      <dgm:t>
        <a:bodyPr/>
        <a:lstStyle/>
        <a:p>
          <a:endParaRPr lang="ru-RU"/>
        </a:p>
      </dgm:t>
    </dgm:pt>
    <dgm:pt modelId="{784F75BD-7D23-4F4F-A699-B5E92F060733}">
      <dgm:prSet phldrT="[Текст]"/>
      <dgm:spPr/>
      <dgm:t>
        <a:bodyPr/>
        <a:lstStyle/>
        <a:p>
          <a:r>
            <a:rPr lang="ru-RU" dirty="0" smtClean="0"/>
            <a:t>Коллоквиум</a:t>
          </a:r>
          <a:endParaRPr lang="ru-RU" dirty="0"/>
        </a:p>
      </dgm:t>
    </dgm:pt>
    <dgm:pt modelId="{2E4A0879-CA38-4620-BC5E-D4152F38C7E1}" type="parTrans" cxnId="{5B91DB9B-A5E6-4627-AB0A-B57693CF4660}">
      <dgm:prSet/>
      <dgm:spPr/>
      <dgm:t>
        <a:bodyPr/>
        <a:lstStyle/>
        <a:p>
          <a:endParaRPr lang="ru-RU"/>
        </a:p>
      </dgm:t>
    </dgm:pt>
    <dgm:pt modelId="{1061FED2-59EF-4CF6-A4AC-026FAFE0748B}" type="sibTrans" cxnId="{5B91DB9B-A5E6-4627-AB0A-B57693CF4660}">
      <dgm:prSet/>
      <dgm:spPr/>
      <dgm:t>
        <a:bodyPr/>
        <a:lstStyle/>
        <a:p>
          <a:endParaRPr lang="ru-RU"/>
        </a:p>
      </dgm:t>
    </dgm:pt>
    <dgm:pt modelId="{DEC572F2-2068-4F8F-A507-8FD9FE331A1B}" type="pres">
      <dgm:prSet presAssocID="{22625BA2-A82F-4276-BF02-825DA680525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D2C0AA-8B20-4842-B0E2-B1109601AC7C}" type="pres">
      <dgm:prSet presAssocID="{7BB5ED32-2D92-44E5-A9C6-3D58D2E441C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F06CE-51EE-4607-B01D-85D61DCD432B}" type="pres">
      <dgm:prSet presAssocID="{F705CE83-3364-4B50-898C-DEF50889C317}" presName="sibTrans" presStyleCnt="0"/>
      <dgm:spPr/>
    </dgm:pt>
    <dgm:pt modelId="{FADCF192-F5D7-4D01-B8AC-49FF95164CC7}" type="pres">
      <dgm:prSet presAssocID="{AC122190-6FA9-4CF5-A43A-CAB819F4C42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29A65-6DA1-4110-9556-3A97CEEDF5F0}" type="pres">
      <dgm:prSet presAssocID="{B911D68D-0CA1-48B0-B53C-C71194FC4FDC}" presName="sibTrans" presStyleCnt="0"/>
      <dgm:spPr/>
    </dgm:pt>
    <dgm:pt modelId="{25446524-F023-401A-864A-010C05F63C17}" type="pres">
      <dgm:prSet presAssocID="{793DC395-AACA-483D-9B73-B34AB9A24DA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2946A8-516D-4DF5-9781-8B7A01E9CFF8}" type="pres">
      <dgm:prSet presAssocID="{20621AED-A0DE-4BF3-B0CE-01672D768099}" presName="sibTrans" presStyleCnt="0"/>
      <dgm:spPr/>
    </dgm:pt>
    <dgm:pt modelId="{75AB8351-35B7-46D7-9DCD-FBD2E0472D70}" type="pres">
      <dgm:prSet presAssocID="{CFED4DFB-88A4-4DDD-83FC-3465E55B806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D5C90-00C8-4610-85F7-E38CBE3E096E}" type="pres">
      <dgm:prSet presAssocID="{B5DFDD26-BBAA-4800-B03B-1934FD568277}" presName="sibTrans" presStyleCnt="0"/>
      <dgm:spPr/>
    </dgm:pt>
    <dgm:pt modelId="{6B6C05EA-DD18-463B-8B0D-E35A18EA9D9E}" type="pres">
      <dgm:prSet presAssocID="{14163EF9-3D02-4E3A-AB1E-E359EA1AFEA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2D589F-9FB7-42CD-A753-6D93BCB2F081}" type="pres">
      <dgm:prSet presAssocID="{BC4F60EE-E452-4E35-8D2C-F8E45289B36E}" presName="sibTrans" presStyleCnt="0"/>
      <dgm:spPr/>
    </dgm:pt>
    <dgm:pt modelId="{C11071F6-D9FC-44EA-886F-DC84577E6E04}" type="pres">
      <dgm:prSet presAssocID="{93CB1627-40F5-4971-8C7B-CFD7745A9BA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27AB19-6F02-484E-9EBB-E832D6FCDB1B}" type="pres">
      <dgm:prSet presAssocID="{05E2DDDB-4BCF-4B77-BC0B-FE4583CB5CAF}" presName="sibTrans" presStyleCnt="0"/>
      <dgm:spPr/>
    </dgm:pt>
    <dgm:pt modelId="{06ED0398-F8A6-4338-B3A2-338FF08A7747}" type="pres">
      <dgm:prSet presAssocID="{9E60A99A-DB84-42E5-9B5A-983519240CC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A3642-F69D-48D5-B629-60DBD873D91F}" type="pres">
      <dgm:prSet presAssocID="{586798CC-B802-4334-8E14-1E1F5661DCCB}" presName="sibTrans" presStyleCnt="0"/>
      <dgm:spPr/>
    </dgm:pt>
    <dgm:pt modelId="{E6C1E129-9EF5-4521-A1E3-A6D64D58799A}" type="pres">
      <dgm:prSet presAssocID="{784F75BD-7D23-4F4F-A699-B5E92F06073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40A370-992B-4363-8A8D-FCDE7F76D138}" type="presOf" srcId="{7BB5ED32-2D92-44E5-A9C6-3D58D2E441C8}" destId="{A9D2C0AA-8B20-4842-B0E2-B1109601AC7C}" srcOrd="0" destOrd="0" presId="urn:microsoft.com/office/officeart/2005/8/layout/default#1"/>
    <dgm:cxn modelId="{F1C5FF38-A238-4D78-9AA9-367EF7153358}" srcId="{22625BA2-A82F-4276-BF02-825DA680525E}" destId="{AC122190-6FA9-4CF5-A43A-CAB819F4C426}" srcOrd="1" destOrd="0" parTransId="{7F5CCA86-3588-42B0-B332-725EC96FF03D}" sibTransId="{B911D68D-0CA1-48B0-B53C-C71194FC4FDC}"/>
    <dgm:cxn modelId="{D0BB7492-095B-4DB0-B94B-67234757825C}" srcId="{22625BA2-A82F-4276-BF02-825DA680525E}" destId="{793DC395-AACA-483D-9B73-B34AB9A24DA5}" srcOrd="2" destOrd="0" parTransId="{CFF663A1-A39A-411F-8608-4676732D4474}" sibTransId="{20621AED-A0DE-4BF3-B0CE-01672D768099}"/>
    <dgm:cxn modelId="{55554C07-E946-40F6-B939-70698AED56A7}" type="presOf" srcId="{14163EF9-3D02-4E3A-AB1E-E359EA1AFEA1}" destId="{6B6C05EA-DD18-463B-8B0D-E35A18EA9D9E}" srcOrd="0" destOrd="0" presId="urn:microsoft.com/office/officeart/2005/8/layout/default#1"/>
    <dgm:cxn modelId="{0426B0CE-3234-4A01-B818-256A3CD68962}" type="presOf" srcId="{AC122190-6FA9-4CF5-A43A-CAB819F4C426}" destId="{FADCF192-F5D7-4D01-B8AC-49FF95164CC7}" srcOrd="0" destOrd="0" presId="urn:microsoft.com/office/officeart/2005/8/layout/default#1"/>
    <dgm:cxn modelId="{A8DA6BC7-A714-4B3D-92FB-E6652B73FEEF}" type="presOf" srcId="{9E60A99A-DB84-42E5-9B5A-983519240CC8}" destId="{06ED0398-F8A6-4338-B3A2-338FF08A7747}" srcOrd="0" destOrd="0" presId="urn:microsoft.com/office/officeart/2005/8/layout/default#1"/>
    <dgm:cxn modelId="{6E7E69DC-25D8-43CD-93D3-04080D12D3DE}" type="presOf" srcId="{93CB1627-40F5-4971-8C7B-CFD7745A9BAD}" destId="{C11071F6-D9FC-44EA-886F-DC84577E6E04}" srcOrd="0" destOrd="0" presId="urn:microsoft.com/office/officeart/2005/8/layout/default#1"/>
    <dgm:cxn modelId="{869A4302-20E3-4B60-8C88-07548C4D8402}" srcId="{22625BA2-A82F-4276-BF02-825DA680525E}" destId="{7BB5ED32-2D92-44E5-A9C6-3D58D2E441C8}" srcOrd="0" destOrd="0" parTransId="{B152D20B-A7EC-453A-B64C-2C7F2C91B828}" sibTransId="{F705CE83-3364-4B50-898C-DEF50889C317}"/>
    <dgm:cxn modelId="{F26923D8-B59C-4D7E-B96B-24B32A890E47}" srcId="{22625BA2-A82F-4276-BF02-825DA680525E}" destId="{9E60A99A-DB84-42E5-9B5A-983519240CC8}" srcOrd="6" destOrd="0" parTransId="{9BAD8443-9F93-403A-9F6A-6C1D2D5947D3}" sibTransId="{586798CC-B802-4334-8E14-1E1F5661DCCB}"/>
    <dgm:cxn modelId="{E07460E5-A5EB-42FD-A230-C1B2C45585E8}" type="presOf" srcId="{22625BA2-A82F-4276-BF02-825DA680525E}" destId="{DEC572F2-2068-4F8F-A507-8FD9FE331A1B}" srcOrd="0" destOrd="0" presId="urn:microsoft.com/office/officeart/2005/8/layout/default#1"/>
    <dgm:cxn modelId="{4D782140-D92D-4256-9C73-DECDBF86F139}" type="presOf" srcId="{784F75BD-7D23-4F4F-A699-B5E92F060733}" destId="{E6C1E129-9EF5-4521-A1E3-A6D64D58799A}" srcOrd="0" destOrd="0" presId="urn:microsoft.com/office/officeart/2005/8/layout/default#1"/>
    <dgm:cxn modelId="{5B91DB9B-A5E6-4627-AB0A-B57693CF4660}" srcId="{22625BA2-A82F-4276-BF02-825DA680525E}" destId="{784F75BD-7D23-4F4F-A699-B5E92F060733}" srcOrd="7" destOrd="0" parTransId="{2E4A0879-CA38-4620-BC5E-D4152F38C7E1}" sibTransId="{1061FED2-59EF-4CF6-A4AC-026FAFE0748B}"/>
    <dgm:cxn modelId="{B52652A7-412C-4857-A5CB-C24DF17D9131}" srcId="{22625BA2-A82F-4276-BF02-825DA680525E}" destId="{CFED4DFB-88A4-4DDD-83FC-3465E55B806D}" srcOrd="3" destOrd="0" parTransId="{67C5DEA5-F216-4876-8F9F-3CE099B467E9}" sibTransId="{B5DFDD26-BBAA-4800-B03B-1934FD568277}"/>
    <dgm:cxn modelId="{41DE58FE-9DA2-4810-A2D6-0794B08008AC}" type="presOf" srcId="{793DC395-AACA-483D-9B73-B34AB9A24DA5}" destId="{25446524-F023-401A-864A-010C05F63C17}" srcOrd="0" destOrd="0" presId="urn:microsoft.com/office/officeart/2005/8/layout/default#1"/>
    <dgm:cxn modelId="{290F39FB-9FF7-4EC5-8381-80EC801FC4D6}" srcId="{22625BA2-A82F-4276-BF02-825DA680525E}" destId="{93CB1627-40F5-4971-8C7B-CFD7745A9BAD}" srcOrd="5" destOrd="0" parTransId="{54B1C3EE-57D6-4FBB-9AF4-7D7FAF56AEC2}" sibTransId="{05E2DDDB-4BCF-4B77-BC0B-FE4583CB5CAF}"/>
    <dgm:cxn modelId="{2DFFCFBE-3BDB-4E31-916B-1654CE2C72BC}" srcId="{22625BA2-A82F-4276-BF02-825DA680525E}" destId="{14163EF9-3D02-4E3A-AB1E-E359EA1AFEA1}" srcOrd="4" destOrd="0" parTransId="{86EA6A3B-E31E-4CF1-9132-1D3A9BABE449}" sibTransId="{BC4F60EE-E452-4E35-8D2C-F8E45289B36E}"/>
    <dgm:cxn modelId="{414B4E41-8E5C-4A13-8190-837A86EA766E}" type="presOf" srcId="{CFED4DFB-88A4-4DDD-83FC-3465E55B806D}" destId="{75AB8351-35B7-46D7-9DCD-FBD2E0472D70}" srcOrd="0" destOrd="0" presId="urn:microsoft.com/office/officeart/2005/8/layout/default#1"/>
    <dgm:cxn modelId="{2419EE98-9C6C-4BE2-A0A6-91B84BB7D81B}" type="presParOf" srcId="{DEC572F2-2068-4F8F-A507-8FD9FE331A1B}" destId="{A9D2C0AA-8B20-4842-B0E2-B1109601AC7C}" srcOrd="0" destOrd="0" presId="urn:microsoft.com/office/officeart/2005/8/layout/default#1"/>
    <dgm:cxn modelId="{B996B1A7-09A8-44B7-BF42-319FE5D39634}" type="presParOf" srcId="{DEC572F2-2068-4F8F-A507-8FD9FE331A1B}" destId="{EE3F06CE-51EE-4607-B01D-85D61DCD432B}" srcOrd="1" destOrd="0" presId="urn:microsoft.com/office/officeart/2005/8/layout/default#1"/>
    <dgm:cxn modelId="{CE72125F-973E-4AB9-8375-47CE12F940F2}" type="presParOf" srcId="{DEC572F2-2068-4F8F-A507-8FD9FE331A1B}" destId="{FADCF192-F5D7-4D01-B8AC-49FF95164CC7}" srcOrd="2" destOrd="0" presId="urn:microsoft.com/office/officeart/2005/8/layout/default#1"/>
    <dgm:cxn modelId="{10E14439-BB40-4B4A-A7F1-F3FEA697ACF8}" type="presParOf" srcId="{DEC572F2-2068-4F8F-A507-8FD9FE331A1B}" destId="{8FA29A65-6DA1-4110-9556-3A97CEEDF5F0}" srcOrd="3" destOrd="0" presId="urn:microsoft.com/office/officeart/2005/8/layout/default#1"/>
    <dgm:cxn modelId="{D2227135-62F5-42F9-B9FD-092E1EF6F022}" type="presParOf" srcId="{DEC572F2-2068-4F8F-A507-8FD9FE331A1B}" destId="{25446524-F023-401A-864A-010C05F63C17}" srcOrd="4" destOrd="0" presId="urn:microsoft.com/office/officeart/2005/8/layout/default#1"/>
    <dgm:cxn modelId="{F33EFCC3-EB33-4363-B3C7-7FBE684BC124}" type="presParOf" srcId="{DEC572F2-2068-4F8F-A507-8FD9FE331A1B}" destId="{352946A8-516D-4DF5-9781-8B7A01E9CFF8}" srcOrd="5" destOrd="0" presId="urn:microsoft.com/office/officeart/2005/8/layout/default#1"/>
    <dgm:cxn modelId="{546A534E-40DD-441C-88AF-07DABCA63240}" type="presParOf" srcId="{DEC572F2-2068-4F8F-A507-8FD9FE331A1B}" destId="{75AB8351-35B7-46D7-9DCD-FBD2E0472D70}" srcOrd="6" destOrd="0" presId="urn:microsoft.com/office/officeart/2005/8/layout/default#1"/>
    <dgm:cxn modelId="{8D25606B-C8F3-420E-B8C8-57072E559837}" type="presParOf" srcId="{DEC572F2-2068-4F8F-A507-8FD9FE331A1B}" destId="{C94D5C90-00C8-4610-85F7-E38CBE3E096E}" srcOrd="7" destOrd="0" presId="urn:microsoft.com/office/officeart/2005/8/layout/default#1"/>
    <dgm:cxn modelId="{934E1FA4-84AA-4CF6-A686-B776434550BB}" type="presParOf" srcId="{DEC572F2-2068-4F8F-A507-8FD9FE331A1B}" destId="{6B6C05EA-DD18-463B-8B0D-E35A18EA9D9E}" srcOrd="8" destOrd="0" presId="urn:microsoft.com/office/officeart/2005/8/layout/default#1"/>
    <dgm:cxn modelId="{72F1C880-C402-4C6D-84A0-3AEA9D8C4AD1}" type="presParOf" srcId="{DEC572F2-2068-4F8F-A507-8FD9FE331A1B}" destId="{852D589F-9FB7-42CD-A753-6D93BCB2F081}" srcOrd="9" destOrd="0" presId="urn:microsoft.com/office/officeart/2005/8/layout/default#1"/>
    <dgm:cxn modelId="{D4E0D032-DF93-41D6-A010-86B6C842B524}" type="presParOf" srcId="{DEC572F2-2068-4F8F-A507-8FD9FE331A1B}" destId="{C11071F6-D9FC-44EA-886F-DC84577E6E04}" srcOrd="10" destOrd="0" presId="urn:microsoft.com/office/officeart/2005/8/layout/default#1"/>
    <dgm:cxn modelId="{63D7D535-56CC-4149-98C6-AB4284E07A9D}" type="presParOf" srcId="{DEC572F2-2068-4F8F-A507-8FD9FE331A1B}" destId="{7927AB19-6F02-484E-9EBB-E832D6FCDB1B}" srcOrd="11" destOrd="0" presId="urn:microsoft.com/office/officeart/2005/8/layout/default#1"/>
    <dgm:cxn modelId="{6204700E-62E4-4B4E-9DA9-C698E76D9C6B}" type="presParOf" srcId="{DEC572F2-2068-4F8F-A507-8FD9FE331A1B}" destId="{06ED0398-F8A6-4338-B3A2-338FF08A7747}" srcOrd="12" destOrd="0" presId="urn:microsoft.com/office/officeart/2005/8/layout/default#1"/>
    <dgm:cxn modelId="{4E61D165-0661-406D-BA3C-6BC426E1FB2B}" type="presParOf" srcId="{DEC572F2-2068-4F8F-A507-8FD9FE331A1B}" destId="{7F8A3642-F69D-48D5-B629-60DBD873D91F}" srcOrd="13" destOrd="0" presId="urn:microsoft.com/office/officeart/2005/8/layout/default#1"/>
    <dgm:cxn modelId="{A73178DD-BA60-4272-A8F0-DCAA30F802C4}" type="presParOf" srcId="{DEC572F2-2068-4F8F-A507-8FD9FE331A1B}" destId="{E6C1E129-9EF5-4521-A1E3-A6D64D58799A}" srcOrd="1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EDB33C-F92D-411C-9613-CDB52F752BB9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A98961-4B20-4859-A8D7-89739A85FF0F}">
      <dgm:prSet phldrT="[Текст]"/>
      <dgm:spPr/>
      <dgm:t>
        <a:bodyPr/>
        <a:lstStyle/>
        <a:p>
          <a:r>
            <a:rPr lang="ru-RU" dirty="0" smtClean="0"/>
            <a:t>Восприятие</a:t>
          </a:r>
          <a:endParaRPr lang="ru-RU" dirty="0"/>
        </a:p>
      </dgm:t>
    </dgm:pt>
    <dgm:pt modelId="{D3A908BA-CE4C-42B6-9774-7DABD9F7DB46}" type="parTrans" cxnId="{488A27A1-FF86-4F06-8BEC-B9498543A67D}">
      <dgm:prSet/>
      <dgm:spPr/>
      <dgm:t>
        <a:bodyPr/>
        <a:lstStyle/>
        <a:p>
          <a:endParaRPr lang="ru-RU"/>
        </a:p>
      </dgm:t>
    </dgm:pt>
    <dgm:pt modelId="{FF881EB6-8C27-4BF3-9AC6-6DCC487FF401}" type="sibTrans" cxnId="{488A27A1-FF86-4F06-8BEC-B9498543A67D}">
      <dgm:prSet/>
      <dgm:spPr/>
      <dgm:t>
        <a:bodyPr/>
        <a:lstStyle/>
        <a:p>
          <a:endParaRPr lang="ru-RU"/>
        </a:p>
      </dgm:t>
    </dgm:pt>
    <dgm:pt modelId="{25B9509B-C3EE-4825-B75F-B13AA8C472A4}">
      <dgm:prSet phldrT="[Текст]"/>
      <dgm:spPr/>
      <dgm:t>
        <a:bodyPr/>
        <a:lstStyle/>
        <a:p>
          <a:r>
            <a:rPr lang="ru-RU" dirty="0" smtClean="0"/>
            <a:t>Участие</a:t>
          </a:r>
          <a:endParaRPr lang="ru-RU" dirty="0"/>
        </a:p>
      </dgm:t>
    </dgm:pt>
    <dgm:pt modelId="{A5584E88-9746-4F91-A210-0DF8E0EE522A}" type="parTrans" cxnId="{913BFB37-B8A3-48A9-879D-212590A7AD71}">
      <dgm:prSet/>
      <dgm:spPr/>
      <dgm:t>
        <a:bodyPr/>
        <a:lstStyle/>
        <a:p>
          <a:endParaRPr lang="ru-RU"/>
        </a:p>
      </dgm:t>
    </dgm:pt>
    <dgm:pt modelId="{E63DAC7B-26F3-43FA-93AD-F23C011CA1A5}" type="sibTrans" cxnId="{913BFB37-B8A3-48A9-879D-212590A7AD71}">
      <dgm:prSet/>
      <dgm:spPr/>
      <dgm:t>
        <a:bodyPr/>
        <a:lstStyle/>
        <a:p>
          <a:endParaRPr lang="ru-RU"/>
        </a:p>
      </dgm:t>
    </dgm:pt>
    <dgm:pt modelId="{72853C4D-36F5-496C-B87F-1CEA72D67884}">
      <dgm:prSet phldrT="[Текст]"/>
      <dgm:spPr/>
      <dgm:t>
        <a:bodyPr/>
        <a:lstStyle/>
        <a:p>
          <a:r>
            <a:rPr lang="ru-RU" dirty="0" smtClean="0"/>
            <a:t>Самостоятельная работа</a:t>
          </a:r>
          <a:endParaRPr lang="ru-RU" dirty="0"/>
        </a:p>
      </dgm:t>
    </dgm:pt>
    <dgm:pt modelId="{A3410611-B687-40CE-8E7F-D2A0CA48C18E}" type="parTrans" cxnId="{407881DF-5510-425D-9689-C831C9EE003C}">
      <dgm:prSet/>
      <dgm:spPr/>
      <dgm:t>
        <a:bodyPr/>
        <a:lstStyle/>
        <a:p>
          <a:endParaRPr lang="ru-RU"/>
        </a:p>
      </dgm:t>
    </dgm:pt>
    <dgm:pt modelId="{AA8659C2-D23C-4206-8788-4C030B5D42FF}" type="sibTrans" cxnId="{407881DF-5510-425D-9689-C831C9EE003C}">
      <dgm:prSet/>
      <dgm:spPr/>
      <dgm:t>
        <a:bodyPr/>
        <a:lstStyle/>
        <a:p>
          <a:endParaRPr lang="ru-RU"/>
        </a:p>
      </dgm:t>
    </dgm:pt>
    <dgm:pt modelId="{B396DBAF-ED40-4DCD-B44D-D26606F288E6}" type="pres">
      <dgm:prSet presAssocID="{ABEDB33C-F92D-411C-9613-CDB52F752B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F06BBD-1BCA-4D9E-936D-1BD940AA218C}" type="pres">
      <dgm:prSet presAssocID="{3BA98961-4B20-4859-A8D7-89739A85FF0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56F7D6-AD32-4855-8472-1F70DD639DEA}" type="pres">
      <dgm:prSet presAssocID="{FF881EB6-8C27-4BF3-9AC6-6DCC487FF401}" presName="sibTrans" presStyleCnt="0"/>
      <dgm:spPr/>
    </dgm:pt>
    <dgm:pt modelId="{7E78858D-C61F-40CD-9136-23E649A25F3A}" type="pres">
      <dgm:prSet presAssocID="{25B9509B-C3EE-4825-B75F-B13AA8C472A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8DFA2E-07D6-470C-9F1D-BBEA39FD89B8}" type="pres">
      <dgm:prSet presAssocID="{E63DAC7B-26F3-43FA-93AD-F23C011CA1A5}" presName="sibTrans" presStyleCnt="0"/>
      <dgm:spPr/>
    </dgm:pt>
    <dgm:pt modelId="{6CD6D77F-EE58-482C-BDBC-6A38EA8EA936}" type="pres">
      <dgm:prSet presAssocID="{72853C4D-36F5-496C-B87F-1CEA72D6788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513A6A-F167-4E9F-9F74-F5DE7923F47E}" type="presOf" srcId="{ABEDB33C-F92D-411C-9613-CDB52F752BB9}" destId="{B396DBAF-ED40-4DCD-B44D-D26606F288E6}" srcOrd="0" destOrd="0" presId="urn:microsoft.com/office/officeart/2005/8/layout/default#2"/>
    <dgm:cxn modelId="{AA302A64-F0FB-4A3C-85E1-49BCE03F7D36}" type="presOf" srcId="{72853C4D-36F5-496C-B87F-1CEA72D67884}" destId="{6CD6D77F-EE58-482C-BDBC-6A38EA8EA936}" srcOrd="0" destOrd="0" presId="urn:microsoft.com/office/officeart/2005/8/layout/default#2"/>
    <dgm:cxn modelId="{59D54B40-930E-493E-A1A4-788C9CF85315}" type="presOf" srcId="{25B9509B-C3EE-4825-B75F-B13AA8C472A4}" destId="{7E78858D-C61F-40CD-9136-23E649A25F3A}" srcOrd="0" destOrd="0" presId="urn:microsoft.com/office/officeart/2005/8/layout/default#2"/>
    <dgm:cxn modelId="{913BFB37-B8A3-48A9-879D-212590A7AD71}" srcId="{ABEDB33C-F92D-411C-9613-CDB52F752BB9}" destId="{25B9509B-C3EE-4825-B75F-B13AA8C472A4}" srcOrd="1" destOrd="0" parTransId="{A5584E88-9746-4F91-A210-0DF8E0EE522A}" sibTransId="{E63DAC7B-26F3-43FA-93AD-F23C011CA1A5}"/>
    <dgm:cxn modelId="{57B560FD-4A3D-42B0-9C4C-A33104DC4760}" type="presOf" srcId="{3BA98961-4B20-4859-A8D7-89739A85FF0F}" destId="{BFF06BBD-1BCA-4D9E-936D-1BD940AA218C}" srcOrd="0" destOrd="0" presId="urn:microsoft.com/office/officeart/2005/8/layout/default#2"/>
    <dgm:cxn modelId="{407881DF-5510-425D-9689-C831C9EE003C}" srcId="{ABEDB33C-F92D-411C-9613-CDB52F752BB9}" destId="{72853C4D-36F5-496C-B87F-1CEA72D67884}" srcOrd="2" destOrd="0" parTransId="{A3410611-B687-40CE-8E7F-D2A0CA48C18E}" sibTransId="{AA8659C2-D23C-4206-8788-4C030B5D42FF}"/>
    <dgm:cxn modelId="{488A27A1-FF86-4F06-8BEC-B9498543A67D}" srcId="{ABEDB33C-F92D-411C-9613-CDB52F752BB9}" destId="{3BA98961-4B20-4859-A8D7-89739A85FF0F}" srcOrd="0" destOrd="0" parTransId="{D3A908BA-CE4C-42B6-9774-7DABD9F7DB46}" sibTransId="{FF881EB6-8C27-4BF3-9AC6-6DCC487FF401}"/>
    <dgm:cxn modelId="{AA8C5D83-6581-4496-8F5C-8B4DFFD7788D}" type="presParOf" srcId="{B396DBAF-ED40-4DCD-B44D-D26606F288E6}" destId="{BFF06BBD-1BCA-4D9E-936D-1BD940AA218C}" srcOrd="0" destOrd="0" presId="urn:microsoft.com/office/officeart/2005/8/layout/default#2"/>
    <dgm:cxn modelId="{3E42AE1A-FDDE-4619-821F-83E0FB503CBC}" type="presParOf" srcId="{B396DBAF-ED40-4DCD-B44D-D26606F288E6}" destId="{5356F7D6-AD32-4855-8472-1F70DD639DEA}" srcOrd="1" destOrd="0" presId="urn:microsoft.com/office/officeart/2005/8/layout/default#2"/>
    <dgm:cxn modelId="{AD53CD54-E50B-4C12-9CBF-04726A1137D7}" type="presParOf" srcId="{B396DBAF-ED40-4DCD-B44D-D26606F288E6}" destId="{7E78858D-C61F-40CD-9136-23E649A25F3A}" srcOrd="2" destOrd="0" presId="urn:microsoft.com/office/officeart/2005/8/layout/default#2"/>
    <dgm:cxn modelId="{FA289640-4EA4-4776-A7F4-9669C81DA87D}" type="presParOf" srcId="{B396DBAF-ED40-4DCD-B44D-D26606F288E6}" destId="{268DFA2E-07D6-470C-9F1D-BBEA39FD89B8}" srcOrd="3" destOrd="0" presId="urn:microsoft.com/office/officeart/2005/8/layout/default#2"/>
    <dgm:cxn modelId="{21983C11-88B9-43CE-A202-5DE41563E8CE}" type="presParOf" srcId="{B396DBAF-ED40-4DCD-B44D-D26606F288E6}" destId="{6CD6D77F-EE58-482C-BDBC-6A38EA8EA936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CFEF5D-81B0-439F-95B6-7EAB17C0959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29C6AC5-8B84-436D-B11A-72EC75CA8D2F}" type="pres">
      <dgm:prSet presAssocID="{F1CFEF5D-81B0-439F-95B6-7EAB17C0959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C193EE59-3E97-488D-B374-453E304270F5}" type="presOf" srcId="{F1CFEF5D-81B0-439F-95B6-7EAB17C09590}" destId="{929C6AC5-8B84-436D-B11A-72EC75CA8D2F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625BA2-A82F-4276-BF02-825DA680525E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B5ED32-2D92-44E5-A9C6-3D58D2E441C8}">
      <dgm:prSet phldrT="[Текст]"/>
      <dgm:spPr/>
      <dgm:t>
        <a:bodyPr/>
        <a:lstStyle/>
        <a:p>
          <a:r>
            <a:rPr lang="ru-RU" dirty="0" smtClean="0"/>
            <a:t>Лекции</a:t>
          </a:r>
          <a:endParaRPr lang="ru-RU" dirty="0"/>
        </a:p>
      </dgm:t>
    </dgm:pt>
    <dgm:pt modelId="{B152D20B-A7EC-453A-B64C-2C7F2C91B828}" type="parTrans" cxnId="{869A4302-20E3-4B60-8C88-07548C4D8402}">
      <dgm:prSet/>
      <dgm:spPr/>
      <dgm:t>
        <a:bodyPr/>
        <a:lstStyle/>
        <a:p>
          <a:endParaRPr lang="ru-RU"/>
        </a:p>
      </dgm:t>
    </dgm:pt>
    <dgm:pt modelId="{F705CE83-3364-4B50-898C-DEF50889C317}" type="sibTrans" cxnId="{869A4302-20E3-4B60-8C88-07548C4D8402}">
      <dgm:prSet/>
      <dgm:spPr/>
      <dgm:t>
        <a:bodyPr/>
        <a:lstStyle/>
        <a:p>
          <a:endParaRPr lang="ru-RU"/>
        </a:p>
      </dgm:t>
    </dgm:pt>
    <dgm:pt modelId="{AC122190-6FA9-4CF5-A43A-CAB819F4C426}">
      <dgm:prSet phldrT="[Текст]"/>
      <dgm:spPr/>
      <dgm:t>
        <a:bodyPr/>
        <a:lstStyle/>
        <a:p>
          <a:r>
            <a:rPr lang="ru-RU" dirty="0" smtClean="0"/>
            <a:t>Уроки-практикумы</a:t>
          </a:r>
          <a:endParaRPr lang="ru-RU" dirty="0"/>
        </a:p>
      </dgm:t>
    </dgm:pt>
    <dgm:pt modelId="{7F5CCA86-3588-42B0-B332-725EC96FF03D}" type="parTrans" cxnId="{F1C5FF38-A238-4D78-9AA9-367EF7153358}">
      <dgm:prSet/>
      <dgm:spPr/>
      <dgm:t>
        <a:bodyPr/>
        <a:lstStyle/>
        <a:p>
          <a:endParaRPr lang="ru-RU"/>
        </a:p>
      </dgm:t>
    </dgm:pt>
    <dgm:pt modelId="{B911D68D-0CA1-48B0-B53C-C71194FC4FDC}" type="sibTrans" cxnId="{F1C5FF38-A238-4D78-9AA9-367EF7153358}">
      <dgm:prSet/>
      <dgm:spPr/>
      <dgm:t>
        <a:bodyPr/>
        <a:lstStyle/>
        <a:p>
          <a:endParaRPr lang="ru-RU"/>
        </a:p>
      </dgm:t>
    </dgm:pt>
    <dgm:pt modelId="{793DC395-AACA-483D-9B73-B34AB9A24DA5}">
      <dgm:prSet phldrT="[Текст]"/>
      <dgm:spPr/>
      <dgm:t>
        <a:bodyPr/>
        <a:lstStyle/>
        <a:p>
          <a:r>
            <a:rPr lang="ru-RU" dirty="0" smtClean="0"/>
            <a:t>Семинар</a:t>
          </a:r>
          <a:endParaRPr lang="ru-RU" dirty="0"/>
        </a:p>
      </dgm:t>
    </dgm:pt>
    <dgm:pt modelId="{CFF663A1-A39A-411F-8608-4676732D4474}" type="parTrans" cxnId="{D0BB7492-095B-4DB0-B94B-67234757825C}">
      <dgm:prSet/>
      <dgm:spPr/>
      <dgm:t>
        <a:bodyPr/>
        <a:lstStyle/>
        <a:p>
          <a:endParaRPr lang="ru-RU"/>
        </a:p>
      </dgm:t>
    </dgm:pt>
    <dgm:pt modelId="{20621AED-A0DE-4BF3-B0CE-01672D768099}" type="sibTrans" cxnId="{D0BB7492-095B-4DB0-B94B-67234757825C}">
      <dgm:prSet/>
      <dgm:spPr/>
      <dgm:t>
        <a:bodyPr/>
        <a:lstStyle/>
        <a:p>
          <a:endParaRPr lang="ru-RU"/>
        </a:p>
      </dgm:t>
    </dgm:pt>
    <dgm:pt modelId="{CFED4DFB-88A4-4DDD-83FC-3465E55B806D}">
      <dgm:prSet phldrT="[Текст]"/>
      <dgm:spPr/>
      <dgm:t>
        <a:bodyPr/>
        <a:lstStyle/>
        <a:p>
          <a:r>
            <a:rPr lang="ru-RU" dirty="0" smtClean="0"/>
            <a:t>Зачёт</a:t>
          </a:r>
          <a:endParaRPr lang="ru-RU" dirty="0"/>
        </a:p>
      </dgm:t>
    </dgm:pt>
    <dgm:pt modelId="{67C5DEA5-F216-4876-8F9F-3CE099B467E9}" type="parTrans" cxnId="{B52652A7-412C-4857-A5CB-C24DF17D9131}">
      <dgm:prSet/>
      <dgm:spPr/>
      <dgm:t>
        <a:bodyPr/>
        <a:lstStyle/>
        <a:p>
          <a:endParaRPr lang="ru-RU"/>
        </a:p>
      </dgm:t>
    </dgm:pt>
    <dgm:pt modelId="{B5DFDD26-BBAA-4800-B03B-1934FD568277}" type="sibTrans" cxnId="{B52652A7-412C-4857-A5CB-C24DF17D9131}">
      <dgm:prSet/>
      <dgm:spPr/>
      <dgm:t>
        <a:bodyPr/>
        <a:lstStyle/>
        <a:p>
          <a:endParaRPr lang="ru-RU"/>
        </a:p>
      </dgm:t>
    </dgm:pt>
    <dgm:pt modelId="{14163EF9-3D02-4E3A-AB1E-E359EA1AFEA1}">
      <dgm:prSet phldrT="[Текст]"/>
      <dgm:spPr/>
      <dgm:t>
        <a:bodyPr/>
        <a:lstStyle/>
        <a:p>
          <a:r>
            <a:rPr lang="ru-RU" dirty="0" smtClean="0"/>
            <a:t>Творческие работы сочинения</a:t>
          </a:r>
          <a:endParaRPr lang="ru-RU" dirty="0"/>
        </a:p>
      </dgm:t>
    </dgm:pt>
    <dgm:pt modelId="{86EA6A3B-E31E-4CF1-9132-1D3A9BABE449}" type="parTrans" cxnId="{2DFFCFBE-3BDB-4E31-916B-1654CE2C72BC}">
      <dgm:prSet/>
      <dgm:spPr/>
      <dgm:t>
        <a:bodyPr/>
        <a:lstStyle/>
        <a:p>
          <a:endParaRPr lang="ru-RU"/>
        </a:p>
      </dgm:t>
    </dgm:pt>
    <dgm:pt modelId="{BC4F60EE-E452-4E35-8D2C-F8E45289B36E}" type="sibTrans" cxnId="{2DFFCFBE-3BDB-4E31-916B-1654CE2C72BC}">
      <dgm:prSet/>
      <dgm:spPr/>
      <dgm:t>
        <a:bodyPr/>
        <a:lstStyle/>
        <a:p>
          <a:endParaRPr lang="ru-RU"/>
        </a:p>
      </dgm:t>
    </dgm:pt>
    <dgm:pt modelId="{93CB1627-40F5-4971-8C7B-CFD7745A9BAD}">
      <dgm:prSet phldrT="[Текст]"/>
      <dgm:spPr/>
      <dgm:t>
        <a:bodyPr/>
        <a:lstStyle/>
        <a:p>
          <a:r>
            <a:rPr lang="ru-RU" dirty="0" smtClean="0"/>
            <a:t>Урок-концерт</a:t>
          </a:r>
          <a:endParaRPr lang="ru-RU" dirty="0"/>
        </a:p>
      </dgm:t>
    </dgm:pt>
    <dgm:pt modelId="{54B1C3EE-57D6-4FBB-9AF4-7D7FAF56AEC2}" type="parTrans" cxnId="{290F39FB-9FF7-4EC5-8381-80EC801FC4D6}">
      <dgm:prSet/>
      <dgm:spPr/>
      <dgm:t>
        <a:bodyPr/>
        <a:lstStyle/>
        <a:p>
          <a:endParaRPr lang="ru-RU"/>
        </a:p>
      </dgm:t>
    </dgm:pt>
    <dgm:pt modelId="{05E2DDDB-4BCF-4B77-BC0B-FE4583CB5CAF}" type="sibTrans" cxnId="{290F39FB-9FF7-4EC5-8381-80EC801FC4D6}">
      <dgm:prSet/>
      <dgm:spPr/>
      <dgm:t>
        <a:bodyPr/>
        <a:lstStyle/>
        <a:p>
          <a:endParaRPr lang="ru-RU"/>
        </a:p>
      </dgm:t>
    </dgm:pt>
    <dgm:pt modelId="{9E60A99A-DB84-42E5-9B5A-983519240CC8}">
      <dgm:prSet phldrT="[Текст]"/>
      <dgm:spPr/>
      <dgm:t>
        <a:bodyPr/>
        <a:lstStyle/>
        <a:p>
          <a:r>
            <a:rPr lang="ru-RU" dirty="0" smtClean="0"/>
            <a:t>Урок-конференция</a:t>
          </a:r>
          <a:endParaRPr lang="ru-RU" dirty="0"/>
        </a:p>
      </dgm:t>
    </dgm:pt>
    <dgm:pt modelId="{9BAD8443-9F93-403A-9F6A-6C1D2D5947D3}" type="parTrans" cxnId="{F26923D8-B59C-4D7E-B96B-24B32A890E47}">
      <dgm:prSet/>
      <dgm:spPr/>
      <dgm:t>
        <a:bodyPr/>
        <a:lstStyle/>
        <a:p>
          <a:endParaRPr lang="ru-RU"/>
        </a:p>
      </dgm:t>
    </dgm:pt>
    <dgm:pt modelId="{586798CC-B802-4334-8E14-1E1F5661DCCB}" type="sibTrans" cxnId="{F26923D8-B59C-4D7E-B96B-24B32A890E47}">
      <dgm:prSet/>
      <dgm:spPr/>
      <dgm:t>
        <a:bodyPr/>
        <a:lstStyle/>
        <a:p>
          <a:endParaRPr lang="ru-RU"/>
        </a:p>
      </dgm:t>
    </dgm:pt>
    <dgm:pt modelId="{784F75BD-7D23-4F4F-A699-B5E92F060733}">
      <dgm:prSet phldrT="[Текст]"/>
      <dgm:spPr/>
      <dgm:t>
        <a:bodyPr/>
        <a:lstStyle/>
        <a:p>
          <a:r>
            <a:rPr lang="ru-RU" dirty="0" smtClean="0"/>
            <a:t>Коллоквиум</a:t>
          </a:r>
          <a:endParaRPr lang="ru-RU" dirty="0"/>
        </a:p>
      </dgm:t>
    </dgm:pt>
    <dgm:pt modelId="{2E4A0879-CA38-4620-BC5E-D4152F38C7E1}" type="parTrans" cxnId="{5B91DB9B-A5E6-4627-AB0A-B57693CF4660}">
      <dgm:prSet/>
      <dgm:spPr/>
      <dgm:t>
        <a:bodyPr/>
        <a:lstStyle/>
        <a:p>
          <a:endParaRPr lang="ru-RU"/>
        </a:p>
      </dgm:t>
    </dgm:pt>
    <dgm:pt modelId="{1061FED2-59EF-4CF6-A4AC-026FAFE0748B}" type="sibTrans" cxnId="{5B91DB9B-A5E6-4627-AB0A-B57693CF4660}">
      <dgm:prSet/>
      <dgm:spPr/>
      <dgm:t>
        <a:bodyPr/>
        <a:lstStyle/>
        <a:p>
          <a:endParaRPr lang="ru-RU"/>
        </a:p>
      </dgm:t>
    </dgm:pt>
    <dgm:pt modelId="{DEC572F2-2068-4F8F-A507-8FD9FE331A1B}" type="pres">
      <dgm:prSet presAssocID="{22625BA2-A82F-4276-BF02-825DA680525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D2C0AA-8B20-4842-B0E2-B1109601AC7C}" type="pres">
      <dgm:prSet presAssocID="{7BB5ED32-2D92-44E5-A9C6-3D58D2E441C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F06CE-51EE-4607-B01D-85D61DCD432B}" type="pres">
      <dgm:prSet presAssocID="{F705CE83-3364-4B50-898C-DEF50889C317}" presName="sibTrans" presStyleCnt="0"/>
      <dgm:spPr/>
    </dgm:pt>
    <dgm:pt modelId="{FADCF192-F5D7-4D01-B8AC-49FF95164CC7}" type="pres">
      <dgm:prSet presAssocID="{AC122190-6FA9-4CF5-A43A-CAB819F4C42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29A65-6DA1-4110-9556-3A97CEEDF5F0}" type="pres">
      <dgm:prSet presAssocID="{B911D68D-0CA1-48B0-B53C-C71194FC4FDC}" presName="sibTrans" presStyleCnt="0"/>
      <dgm:spPr/>
    </dgm:pt>
    <dgm:pt modelId="{25446524-F023-401A-864A-010C05F63C17}" type="pres">
      <dgm:prSet presAssocID="{793DC395-AACA-483D-9B73-B34AB9A24DA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2946A8-516D-4DF5-9781-8B7A01E9CFF8}" type="pres">
      <dgm:prSet presAssocID="{20621AED-A0DE-4BF3-B0CE-01672D768099}" presName="sibTrans" presStyleCnt="0"/>
      <dgm:spPr/>
    </dgm:pt>
    <dgm:pt modelId="{75AB8351-35B7-46D7-9DCD-FBD2E0472D70}" type="pres">
      <dgm:prSet presAssocID="{CFED4DFB-88A4-4DDD-83FC-3465E55B806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D5C90-00C8-4610-85F7-E38CBE3E096E}" type="pres">
      <dgm:prSet presAssocID="{B5DFDD26-BBAA-4800-B03B-1934FD568277}" presName="sibTrans" presStyleCnt="0"/>
      <dgm:spPr/>
    </dgm:pt>
    <dgm:pt modelId="{6B6C05EA-DD18-463B-8B0D-E35A18EA9D9E}" type="pres">
      <dgm:prSet presAssocID="{14163EF9-3D02-4E3A-AB1E-E359EA1AFEA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2D589F-9FB7-42CD-A753-6D93BCB2F081}" type="pres">
      <dgm:prSet presAssocID="{BC4F60EE-E452-4E35-8D2C-F8E45289B36E}" presName="sibTrans" presStyleCnt="0"/>
      <dgm:spPr/>
    </dgm:pt>
    <dgm:pt modelId="{C11071F6-D9FC-44EA-886F-DC84577E6E04}" type="pres">
      <dgm:prSet presAssocID="{93CB1627-40F5-4971-8C7B-CFD7745A9BA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27AB19-6F02-484E-9EBB-E832D6FCDB1B}" type="pres">
      <dgm:prSet presAssocID="{05E2DDDB-4BCF-4B77-BC0B-FE4583CB5CAF}" presName="sibTrans" presStyleCnt="0"/>
      <dgm:spPr/>
    </dgm:pt>
    <dgm:pt modelId="{06ED0398-F8A6-4338-B3A2-338FF08A7747}" type="pres">
      <dgm:prSet presAssocID="{9E60A99A-DB84-42E5-9B5A-983519240CC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A3642-F69D-48D5-B629-60DBD873D91F}" type="pres">
      <dgm:prSet presAssocID="{586798CC-B802-4334-8E14-1E1F5661DCCB}" presName="sibTrans" presStyleCnt="0"/>
      <dgm:spPr/>
    </dgm:pt>
    <dgm:pt modelId="{E6C1E129-9EF5-4521-A1E3-A6D64D58799A}" type="pres">
      <dgm:prSet presAssocID="{784F75BD-7D23-4F4F-A699-B5E92F06073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C5FF38-A238-4D78-9AA9-367EF7153358}" srcId="{22625BA2-A82F-4276-BF02-825DA680525E}" destId="{AC122190-6FA9-4CF5-A43A-CAB819F4C426}" srcOrd="1" destOrd="0" parTransId="{7F5CCA86-3588-42B0-B332-725EC96FF03D}" sibTransId="{B911D68D-0CA1-48B0-B53C-C71194FC4FDC}"/>
    <dgm:cxn modelId="{D0BB7492-095B-4DB0-B94B-67234757825C}" srcId="{22625BA2-A82F-4276-BF02-825DA680525E}" destId="{793DC395-AACA-483D-9B73-B34AB9A24DA5}" srcOrd="2" destOrd="0" parTransId="{CFF663A1-A39A-411F-8608-4676732D4474}" sibTransId="{20621AED-A0DE-4BF3-B0CE-01672D768099}"/>
    <dgm:cxn modelId="{869A4302-20E3-4B60-8C88-07548C4D8402}" srcId="{22625BA2-A82F-4276-BF02-825DA680525E}" destId="{7BB5ED32-2D92-44E5-A9C6-3D58D2E441C8}" srcOrd="0" destOrd="0" parTransId="{B152D20B-A7EC-453A-B64C-2C7F2C91B828}" sibTransId="{F705CE83-3364-4B50-898C-DEF50889C317}"/>
    <dgm:cxn modelId="{F26923D8-B59C-4D7E-B96B-24B32A890E47}" srcId="{22625BA2-A82F-4276-BF02-825DA680525E}" destId="{9E60A99A-DB84-42E5-9B5A-983519240CC8}" srcOrd="6" destOrd="0" parTransId="{9BAD8443-9F93-403A-9F6A-6C1D2D5947D3}" sibTransId="{586798CC-B802-4334-8E14-1E1F5661DCCB}"/>
    <dgm:cxn modelId="{919A6115-C295-46CF-8820-72626DC84192}" type="presOf" srcId="{14163EF9-3D02-4E3A-AB1E-E359EA1AFEA1}" destId="{6B6C05EA-DD18-463B-8B0D-E35A18EA9D9E}" srcOrd="0" destOrd="0" presId="urn:microsoft.com/office/officeart/2005/8/layout/default#3"/>
    <dgm:cxn modelId="{5B91DB9B-A5E6-4627-AB0A-B57693CF4660}" srcId="{22625BA2-A82F-4276-BF02-825DA680525E}" destId="{784F75BD-7D23-4F4F-A699-B5E92F060733}" srcOrd="7" destOrd="0" parTransId="{2E4A0879-CA38-4620-BC5E-D4152F38C7E1}" sibTransId="{1061FED2-59EF-4CF6-A4AC-026FAFE0748B}"/>
    <dgm:cxn modelId="{B52652A7-412C-4857-A5CB-C24DF17D9131}" srcId="{22625BA2-A82F-4276-BF02-825DA680525E}" destId="{CFED4DFB-88A4-4DDD-83FC-3465E55B806D}" srcOrd="3" destOrd="0" parTransId="{67C5DEA5-F216-4876-8F9F-3CE099B467E9}" sibTransId="{B5DFDD26-BBAA-4800-B03B-1934FD568277}"/>
    <dgm:cxn modelId="{1F45CDFA-4CCC-4DDD-9955-945DB05A9BBB}" type="presOf" srcId="{7BB5ED32-2D92-44E5-A9C6-3D58D2E441C8}" destId="{A9D2C0AA-8B20-4842-B0E2-B1109601AC7C}" srcOrd="0" destOrd="0" presId="urn:microsoft.com/office/officeart/2005/8/layout/default#3"/>
    <dgm:cxn modelId="{091ECBD9-1977-4F60-9224-8DE64C42EA57}" type="presOf" srcId="{9E60A99A-DB84-42E5-9B5A-983519240CC8}" destId="{06ED0398-F8A6-4338-B3A2-338FF08A7747}" srcOrd="0" destOrd="0" presId="urn:microsoft.com/office/officeart/2005/8/layout/default#3"/>
    <dgm:cxn modelId="{C47567BA-411C-48EB-8876-DA9D022409B4}" type="presOf" srcId="{AC122190-6FA9-4CF5-A43A-CAB819F4C426}" destId="{FADCF192-F5D7-4D01-B8AC-49FF95164CC7}" srcOrd="0" destOrd="0" presId="urn:microsoft.com/office/officeart/2005/8/layout/default#3"/>
    <dgm:cxn modelId="{BF23C91A-6980-4686-8D5C-1B530D375E89}" type="presOf" srcId="{93CB1627-40F5-4971-8C7B-CFD7745A9BAD}" destId="{C11071F6-D9FC-44EA-886F-DC84577E6E04}" srcOrd="0" destOrd="0" presId="urn:microsoft.com/office/officeart/2005/8/layout/default#3"/>
    <dgm:cxn modelId="{A907E383-4964-44A9-BE2C-08D7F7FAE818}" type="presOf" srcId="{22625BA2-A82F-4276-BF02-825DA680525E}" destId="{DEC572F2-2068-4F8F-A507-8FD9FE331A1B}" srcOrd="0" destOrd="0" presId="urn:microsoft.com/office/officeart/2005/8/layout/default#3"/>
    <dgm:cxn modelId="{174D38D3-1F27-4FE0-8936-B7B3EB996857}" type="presOf" srcId="{CFED4DFB-88A4-4DDD-83FC-3465E55B806D}" destId="{75AB8351-35B7-46D7-9DCD-FBD2E0472D70}" srcOrd="0" destOrd="0" presId="urn:microsoft.com/office/officeart/2005/8/layout/default#3"/>
    <dgm:cxn modelId="{290F39FB-9FF7-4EC5-8381-80EC801FC4D6}" srcId="{22625BA2-A82F-4276-BF02-825DA680525E}" destId="{93CB1627-40F5-4971-8C7B-CFD7745A9BAD}" srcOrd="5" destOrd="0" parTransId="{54B1C3EE-57D6-4FBB-9AF4-7D7FAF56AEC2}" sibTransId="{05E2DDDB-4BCF-4B77-BC0B-FE4583CB5CAF}"/>
    <dgm:cxn modelId="{2DFFCFBE-3BDB-4E31-916B-1654CE2C72BC}" srcId="{22625BA2-A82F-4276-BF02-825DA680525E}" destId="{14163EF9-3D02-4E3A-AB1E-E359EA1AFEA1}" srcOrd="4" destOrd="0" parTransId="{86EA6A3B-E31E-4CF1-9132-1D3A9BABE449}" sibTransId="{BC4F60EE-E452-4E35-8D2C-F8E45289B36E}"/>
    <dgm:cxn modelId="{B7AD2F51-8968-42E9-B2EB-0D763D7E72A0}" type="presOf" srcId="{784F75BD-7D23-4F4F-A699-B5E92F060733}" destId="{E6C1E129-9EF5-4521-A1E3-A6D64D58799A}" srcOrd="0" destOrd="0" presId="urn:microsoft.com/office/officeart/2005/8/layout/default#3"/>
    <dgm:cxn modelId="{0A565E34-8155-4C52-803D-D813CC4824A4}" type="presOf" srcId="{793DC395-AACA-483D-9B73-B34AB9A24DA5}" destId="{25446524-F023-401A-864A-010C05F63C17}" srcOrd="0" destOrd="0" presId="urn:microsoft.com/office/officeart/2005/8/layout/default#3"/>
    <dgm:cxn modelId="{E3C3B8FB-D4A8-4C40-9C75-8A553EEEB959}" type="presParOf" srcId="{DEC572F2-2068-4F8F-A507-8FD9FE331A1B}" destId="{A9D2C0AA-8B20-4842-B0E2-B1109601AC7C}" srcOrd="0" destOrd="0" presId="urn:microsoft.com/office/officeart/2005/8/layout/default#3"/>
    <dgm:cxn modelId="{CFE73014-00A3-4872-AD11-45D5017E9366}" type="presParOf" srcId="{DEC572F2-2068-4F8F-A507-8FD9FE331A1B}" destId="{EE3F06CE-51EE-4607-B01D-85D61DCD432B}" srcOrd="1" destOrd="0" presId="urn:microsoft.com/office/officeart/2005/8/layout/default#3"/>
    <dgm:cxn modelId="{BA1B61F2-5590-4208-AE97-E4D0CBEB3999}" type="presParOf" srcId="{DEC572F2-2068-4F8F-A507-8FD9FE331A1B}" destId="{FADCF192-F5D7-4D01-B8AC-49FF95164CC7}" srcOrd="2" destOrd="0" presId="urn:microsoft.com/office/officeart/2005/8/layout/default#3"/>
    <dgm:cxn modelId="{BF1E2E64-B98C-4F2C-9BC7-DCEBAE717A16}" type="presParOf" srcId="{DEC572F2-2068-4F8F-A507-8FD9FE331A1B}" destId="{8FA29A65-6DA1-4110-9556-3A97CEEDF5F0}" srcOrd="3" destOrd="0" presId="urn:microsoft.com/office/officeart/2005/8/layout/default#3"/>
    <dgm:cxn modelId="{6A9BA52D-5F4E-4058-89E9-7732CCEB7DDA}" type="presParOf" srcId="{DEC572F2-2068-4F8F-A507-8FD9FE331A1B}" destId="{25446524-F023-401A-864A-010C05F63C17}" srcOrd="4" destOrd="0" presId="urn:microsoft.com/office/officeart/2005/8/layout/default#3"/>
    <dgm:cxn modelId="{50AF8ED5-DAF9-423E-AB6B-4733EFADA292}" type="presParOf" srcId="{DEC572F2-2068-4F8F-A507-8FD9FE331A1B}" destId="{352946A8-516D-4DF5-9781-8B7A01E9CFF8}" srcOrd="5" destOrd="0" presId="urn:microsoft.com/office/officeart/2005/8/layout/default#3"/>
    <dgm:cxn modelId="{0008FC91-EDAE-4218-8F6F-A5D7E0CADA59}" type="presParOf" srcId="{DEC572F2-2068-4F8F-A507-8FD9FE331A1B}" destId="{75AB8351-35B7-46D7-9DCD-FBD2E0472D70}" srcOrd="6" destOrd="0" presId="urn:microsoft.com/office/officeart/2005/8/layout/default#3"/>
    <dgm:cxn modelId="{D9D34863-D4DC-4F8C-B3FA-5195EE940DBC}" type="presParOf" srcId="{DEC572F2-2068-4F8F-A507-8FD9FE331A1B}" destId="{C94D5C90-00C8-4610-85F7-E38CBE3E096E}" srcOrd="7" destOrd="0" presId="urn:microsoft.com/office/officeart/2005/8/layout/default#3"/>
    <dgm:cxn modelId="{5FB74B84-5538-4031-9A3A-68667E07F55A}" type="presParOf" srcId="{DEC572F2-2068-4F8F-A507-8FD9FE331A1B}" destId="{6B6C05EA-DD18-463B-8B0D-E35A18EA9D9E}" srcOrd="8" destOrd="0" presId="urn:microsoft.com/office/officeart/2005/8/layout/default#3"/>
    <dgm:cxn modelId="{F3AF6152-C37A-4571-BFBB-813EAB54541C}" type="presParOf" srcId="{DEC572F2-2068-4F8F-A507-8FD9FE331A1B}" destId="{852D589F-9FB7-42CD-A753-6D93BCB2F081}" srcOrd="9" destOrd="0" presId="urn:microsoft.com/office/officeart/2005/8/layout/default#3"/>
    <dgm:cxn modelId="{923FCE51-5B34-46D1-BDC5-783F99B4E6E3}" type="presParOf" srcId="{DEC572F2-2068-4F8F-A507-8FD9FE331A1B}" destId="{C11071F6-D9FC-44EA-886F-DC84577E6E04}" srcOrd="10" destOrd="0" presId="urn:microsoft.com/office/officeart/2005/8/layout/default#3"/>
    <dgm:cxn modelId="{27587BB9-BAD2-4D1F-9010-3A04FFA83EE9}" type="presParOf" srcId="{DEC572F2-2068-4F8F-A507-8FD9FE331A1B}" destId="{7927AB19-6F02-484E-9EBB-E832D6FCDB1B}" srcOrd="11" destOrd="0" presId="urn:microsoft.com/office/officeart/2005/8/layout/default#3"/>
    <dgm:cxn modelId="{D2F53043-68E0-4A73-BFC2-B5821919F277}" type="presParOf" srcId="{DEC572F2-2068-4F8F-A507-8FD9FE331A1B}" destId="{06ED0398-F8A6-4338-B3A2-338FF08A7747}" srcOrd="12" destOrd="0" presId="urn:microsoft.com/office/officeart/2005/8/layout/default#3"/>
    <dgm:cxn modelId="{1BF2656B-A6FE-44CD-A73E-9EE40BE3D847}" type="presParOf" srcId="{DEC572F2-2068-4F8F-A507-8FD9FE331A1B}" destId="{7F8A3642-F69D-48D5-B629-60DBD873D91F}" srcOrd="13" destOrd="0" presId="urn:microsoft.com/office/officeart/2005/8/layout/default#3"/>
    <dgm:cxn modelId="{6C8B1B68-94A0-41F5-819B-870143977F22}" type="presParOf" srcId="{DEC572F2-2068-4F8F-A507-8FD9FE331A1B}" destId="{E6C1E129-9EF5-4521-A1E3-A6D64D58799A}" srcOrd="14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3034CD5-7155-4064-8B61-BC638B5B1685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80F83-2D64-4375-971B-42932FB80627}">
      <dgm:prSet phldrT="[Текст]" custT="1"/>
      <dgm:spPr/>
      <dgm:t>
        <a:bodyPr/>
        <a:lstStyle/>
        <a:p>
          <a:r>
            <a:rPr lang="ru-RU" sz="1600" dirty="0" smtClean="0"/>
            <a:t>Первая группа:</a:t>
          </a:r>
        </a:p>
        <a:p>
          <a:r>
            <a:rPr lang="ru-RU" sz="1400" dirty="0" smtClean="0"/>
            <a:t>«Пространство Петербурга»</a:t>
          </a:r>
          <a:endParaRPr lang="ru-RU" sz="1400" dirty="0"/>
        </a:p>
      </dgm:t>
    </dgm:pt>
    <dgm:pt modelId="{24707484-1DD2-4EF3-BC19-DEF662D9BF69}" type="parTrans" cxnId="{847A9E8C-5EE3-481F-9285-1237B9728F98}">
      <dgm:prSet/>
      <dgm:spPr/>
      <dgm:t>
        <a:bodyPr/>
        <a:lstStyle/>
        <a:p>
          <a:endParaRPr lang="ru-RU"/>
        </a:p>
      </dgm:t>
    </dgm:pt>
    <dgm:pt modelId="{A774BEB5-C116-4B92-81A6-6ADF0B7CD5EC}" type="sibTrans" cxnId="{847A9E8C-5EE3-481F-9285-1237B9728F98}">
      <dgm:prSet/>
      <dgm:spPr/>
      <dgm:t>
        <a:bodyPr/>
        <a:lstStyle/>
        <a:p>
          <a:endParaRPr lang="ru-RU"/>
        </a:p>
      </dgm:t>
    </dgm:pt>
    <dgm:pt modelId="{151148DC-FA64-4FA0-8FE0-2B4EDF778480}">
      <dgm:prSet phldrT="[Текст]" custT="1"/>
      <dgm:spPr/>
      <dgm:t>
        <a:bodyPr/>
        <a:lstStyle/>
        <a:p>
          <a:r>
            <a:rPr lang="ru-RU" sz="1600" dirty="0" smtClean="0"/>
            <a:t>Четвертая группа:</a:t>
          </a:r>
        </a:p>
        <a:p>
          <a:r>
            <a:rPr lang="ru-RU" sz="1400" dirty="0" smtClean="0"/>
            <a:t>«Досье на главного героя»</a:t>
          </a:r>
          <a:endParaRPr lang="ru-RU" sz="1400" dirty="0"/>
        </a:p>
      </dgm:t>
    </dgm:pt>
    <dgm:pt modelId="{FF7F5CDB-00A8-46F9-8738-BDA528749C10}" type="parTrans" cxnId="{60AF9DFA-5B9A-4BC6-8860-A2C85C1B2541}">
      <dgm:prSet/>
      <dgm:spPr/>
      <dgm:t>
        <a:bodyPr/>
        <a:lstStyle/>
        <a:p>
          <a:endParaRPr lang="ru-RU"/>
        </a:p>
      </dgm:t>
    </dgm:pt>
    <dgm:pt modelId="{F0C556FB-4D09-48FA-A129-70E08E1F72A0}" type="sibTrans" cxnId="{60AF9DFA-5B9A-4BC6-8860-A2C85C1B2541}">
      <dgm:prSet/>
      <dgm:spPr/>
      <dgm:t>
        <a:bodyPr/>
        <a:lstStyle/>
        <a:p>
          <a:endParaRPr lang="ru-RU"/>
        </a:p>
      </dgm:t>
    </dgm:pt>
    <dgm:pt modelId="{4B7201F5-0FB0-4BF0-B303-1CBE70568170}">
      <dgm:prSet phldrT="[Текст]" custT="1"/>
      <dgm:spPr/>
      <dgm:t>
        <a:bodyPr/>
        <a:lstStyle/>
        <a:p>
          <a:r>
            <a:rPr lang="ru-RU" sz="1600" dirty="0" smtClean="0"/>
            <a:t>Вторая группа:</a:t>
          </a:r>
        </a:p>
        <a:p>
          <a:r>
            <a:rPr lang="ru-RU" sz="1400" dirty="0" smtClean="0"/>
            <a:t>«Семья Мармеладовых»</a:t>
          </a:r>
          <a:endParaRPr lang="ru-RU" sz="1400" dirty="0"/>
        </a:p>
      </dgm:t>
    </dgm:pt>
    <dgm:pt modelId="{B91DA856-4550-4DBC-9C7C-A2E98B36D630}" type="parTrans" cxnId="{A5D794AB-84CF-400D-9BCF-F32F0B945E2B}">
      <dgm:prSet/>
      <dgm:spPr/>
      <dgm:t>
        <a:bodyPr/>
        <a:lstStyle/>
        <a:p>
          <a:endParaRPr lang="ru-RU"/>
        </a:p>
      </dgm:t>
    </dgm:pt>
    <dgm:pt modelId="{52BD5E0A-A3AB-4D0A-AEF5-E4329182FB14}" type="sibTrans" cxnId="{A5D794AB-84CF-400D-9BCF-F32F0B945E2B}">
      <dgm:prSet/>
      <dgm:spPr/>
      <dgm:t>
        <a:bodyPr/>
        <a:lstStyle/>
        <a:p>
          <a:endParaRPr lang="ru-RU"/>
        </a:p>
      </dgm:t>
    </dgm:pt>
    <dgm:pt modelId="{653FD65C-6CF0-4026-86D1-6A2C294E7BAA}">
      <dgm:prSet phldrT="[Текст]" custT="1"/>
      <dgm:spPr/>
      <dgm:t>
        <a:bodyPr/>
        <a:lstStyle/>
        <a:p>
          <a:r>
            <a:rPr lang="ru-RU" sz="1600" dirty="0" smtClean="0"/>
            <a:t>Третья группа:</a:t>
          </a:r>
        </a:p>
        <a:p>
          <a:r>
            <a:rPr lang="ru-RU" sz="1400" dirty="0" smtClean="0"/>
            <a:t>«Письмо матери»</a:t>
          </a:r>
          <a:endParaRPr lang="ru-RU" sz="1400" dirty="0"/>
        </a:p>
      </dgm:t>
    </dgm:pt>
    <dgm:pt modelId="{73F36B5B-1612-45E0-AEC3-2EDAF0567282}" type="sibTrans" cxnId="{DA6A418B-DF90-4252-94BF-81E6D273274F}">
      <dgm:prSet/>
      <dgm:spPr/>
      <dgm:t>
        <a:bodyPr/>
        <a:lstStyle/>
        <a:p>
          <a:endParaRPr lang="ru-RU"/>
        </a:p>
      </dgm:t>
    </dgm:pt>
    <dgm:pt modelId="{5A2C1D46-9BA9-4251-AFA0-2F0C72826FA7}" type="parTrans" cxnId="{DA6A418B-DF90-4252-94BF-81E6D273274F}">
      <dgm:prSet/>
      <dgm:spPr/>
      <dgm:t>
        <a:bodyPr/>
        <a:lstStyle/>
        <a:p>
          <a:endParaRPr lang="ru-RU"/>
        </a:p>
      </dgm:t>
    </dgm:pt>
    <dgm:pt modelId="{EC62271A-1AFD-4DCF-A087-1F27186F36F3}">
      <dgm:prSet phldrT="[Текст]" custT="1"/>
      <dgm:spPr/>
      <dgm:t>
        <a:bodyPr/>
        <a:lstStyle/>
        <a:p>
          <a:r>
            <a:rPr lang="ru-RU" sz="1600" dirty="0" smtClean="0"/>
            <a:t>Пятая группа:</a:t>
          </a:r>
        </a:p>
        <a:p>
          <a:r>
            <a:rPr lang="ru-RU" sz="1400" dirty="0" smtClean="0"/>
            <a:t>«Портрет Раскольникова»</a:t>
          </a:r>
          <a:endParaRPr lang="ru-RU" sz="1400" dirty="0"/>
        </a:p>
      </dgm:t>
    </dgm:pt>
    <dgm:pt modelId="{8355361E-8C6E-4B3D-BCD1-18E9E9D77419}" type="sibTrans" cxnId="{53FE7992-F4A4-4E4D-BE62-C3AD75530BBF}">
      <dgm:prSet/>
      <dgm:spPr/>
      <dgm:t>
        <a:bodyPr/>
        <a:lstStyle/>
        <a:p>
          <a:endParaRPr lang="ru-RU"/>
        </a:p>
      </dgm:t>
    </dgm:pt>
    <dgm:pt modelId="{3EE89F98-715F-463C-A8AE-67FE5DFDD431}" type="parTrans" cxnId="{53FE7992-F4A4-4E4D-BE62-C3AD75530BBF}">
      <dgm:prSet/>
      <dgm:spPr/>
      <dgm:t>
        <a:bodyPr/>
        <a:lstStyle/>
        <a:p>
          <a:endParaRPr lang="ru-RU"/>
        </a:p>
      </dgm:t>
    </dgm:pt>
    <dgm:pt modelId="{6478D322-1DD3-457C-A99D-97973DE2C088}" type="pres">
      <dgm:prSet presAssocID="{63034CD5-7155-4064-8B61-BC638B5B168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139F58-D3BF-44FB-8612-19EF9BBF96AE}" type="pres">
      <dgm:prSet presAssocID="{50980F83-2D64-4375-971B-42932FB80627}" presName="node" presStyleLbl="node1" presStyleIdx="0" presStyleCnt="5" custScaleX="144145" custRadScaleRad="99052" custRadScaleInc="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4EDEE-B364-4C71-8D6E-C99C1A76A4A2}" type="pres">
      <dgm:prSet presAssocID="{50980F83-2D64-4375-971B-42932FB80627}" presName="spNode" presStyleCnt="0"/>
      <dgm:spPr/>
    </dgm:pt>
    <dgm:pt modelId="{FF748CE3-F893-403E-B4B2-13F0CAE34C4D}" type="pres">
      <dgm:prSet presAssocID="{A774BEB5-C116-4B92-81A6-6ADF0B7CD5EC}" presName="sibTrans" presStyleLbl="sibTrans1D1" presStyleIdx="0" presStyleCnt="5"/>
      <dgm:spPr/>
      <dgm:t>
        <a:bodyPr/>
        <a:lstStyle/>
        <a:p>
          <a:endParaRPr lang="ru-RU"/>
        </a:p>
      </dgm:t>
    </dgm:pt>
    <dgm:pt modelId="{9EB00FE4-9DEA-4445-8540-5B8BD243B572}" type="pres">
      <dgm:prSet presAssocID="{653FD65C-6CF0-4026-86D1-6A2C294E7BAA}" presName="node" presStyleLbl="node1" presStyleIdx="1" presStyleCnt="5" custScaleX="1469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5813A-9F77-43EF-8F1E-3C8F7AD2B966}" type="pres">
      <dgm:prSet presAssocID="{653FD65C-6CF0-4026-86D1-6A2C294E7BAA}" presName="spNode" presStyleCnt="0"/>
      <dgm:spPr/>
    </dgm:pt>
    <dgm:pt modelId="{43EB6063-6740-4EED-A373-1BD8DE2F256D}" type="pres">
      <dgm:prSet presAssocID="{73F36B5B-1612-45E0-AEC3-2EDAF0567282}" presName="sibTrans" presStyleLbl="sibTrans1D1" presStyleIdx="1" presStyleCnt="5"/>
      <dgm:spPr/>
      <dgm:t>
        <a:bodyPr/>
        <a:lstStyle/>
        <a:p>
          <a:endParaRPr lang="ru-RU"/>
        </a:p>
      </dgm:t>
    </dgm:pt>
    <dgm:pt modelId="{13DFD627-4243-4953-836C-D17C95042B29}" type="pres">
      <dgm:prSet presAssocID="{EC62271A-1AFD-4DCF-A087-1F27186F36F3}" presName="node" presStyleLbl="node1" presStyleIdx="2" presStyleCnt="5" custScaleX="145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A52A84-4687-4201-A310-12E07EB7BCCB}" type="pres">
      <dgm:prSet presAssocID="{EC62271A-1AFD-4DCF-A087-1F27186F36F3}" presName="spNode" presStyleCnt="0"/>
      <dgm:spPr/>
    </dgm:pt>
    <dgm:pt modelId="{DE0BD53E-1140-44DC-8489-D1A786F1B3C5}" type="pres">
      <dgm:prSet presAssocID="{8355361E-8C6E-4B3D-BCD1-18E9E9D77419}" presName="sibTrans" presStyleLbl="sibTrans1D1" presStyleIdx="2" presStyleCnt="5"/>
      <dgm:spPr/>
      <dgm:t>
        <a:bodyPr/>
        <a:lstStyle/>
        <a:p>
          <a:endParaRPr lang="ru-RU"/>
        </a:p>
      </dgm:t>
    </dgm:pt>
    <dgm:pt modelId="{100AF090-D505-4678-B034-1D57D39ECAB0}" type="pres">
      <dgm:prSet presAssocID="{151148DC-FA64-4FA0-8FE0-2B4EDF778480}" presName="node" presStyleLbl="node1" presStyleIdx="3" presStyleCnt="5" custScaleX="143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CD77E7-6470-4DC9-B45E-8F16CB8B29F7}" type="pres">
      <dgm:prSet presAssocID="{151148DC-FA64-4FA0-8FE0-2B4EDF778480}" presName="spNode" presStyleCnt="0"/>
      <dgm:spPr/>
    </dgm:pt>
    <dgm:pt modelId="{4802786C-CFB9-46D2-B092-345484D5AEAA}" type="pres">
      <dgm:prSet presAssocID="{F0C556FB-4D09-48FA-A129-70E08E1F72A0}" presName="sibTrans" presStyleLbl="sibTrans1D1" presStyleIdx="3" presStyleCnt="5"/>
      <dgm:spPr/>
      <dgm:t>
        <a:bodyPr/>
        <a:lstStyle/>
        <a:p>
          <a:endParaRPr lang="ru-RU"/>
        </a:p>
      </dgm:t>
    </dgm:pt>
    <dgm:pt modelId="{F5573C7D-747C-4535-9A62-C28D826E3683}" type="pres">
      <dgm:prSet presAssocID="{4B7201F5-0FB0-4BF0-B303-1CBE70568170}" presName="node" presStyleLbl="node1" presStyleIdx="4" presStyleCnt="5" custScaleX="1462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7C994D-0FDA-4D8D-AEDC-4B465A19D628}" type="pres">
      <dgm:prSet presAssocID="{4B7201F5-0FB0-4BF0-B303-1CBE70568170}" presName="spNode" presStyleCnt="0"/>
      <dgm:spPr/>
    </dgm:pt>
    <dgm:pt modelId="{E42BD430-CF82-4038-960D-AF3BF7474EB7}" type="pres">
      <dgm:prSet presAssocID="{52BD5E0A-A3AB-4D0A-AEF5-E4329182FB14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DF14CD08-9AA4-4321-AE42-CF114A491A99}" type="presOf" srcId="{52BD5E0A-A3AB-4D0A-AEF5-E4329182FB14}" destId="{E42BD430-CF82-4038-960D-AF3BF7474EB7}" srcOrd="0" destOrd="0" presId="urn:microsoft.com/office/officeart/2005/8/layout/cycle6"/>
    <dgm:cxn modelId="{847A9E8C-5EE3-481F-9285-1237B9728F98}" srcId="{63034CD5-7155-4064-8B61-BC638B5B1685}" destId="{50980F83-2D64-4375-971B-42932FB80627}" srcOrd="0" destOrd="0" parTransId="{24707484-1DD2-4EF3-BC19-DEF662D9BF69}" sibTransId="{A774BEB5-C116-4B92-81A6-6ADF0B7CD5EC}"/>
    <dgm:cxn modelId="{FF29D89D-BBF7-4461-B130-6B8B1D819167}" type="presOf" srcId="{A774BEB5-C116-4B92-81A6-6ADF0B7CD5EC}" destId="{FF748CE3-F893-403E-B4B2-13F0CAE34C4D}" srcOrd="0" destOrd="0" presId="urn:microsoft.com/office/officeart/2005/8/layout/cycle6"/>
    <dgm:cxn modelId="{A5D794AB-84CF-400D-9BCF-F32F0B945E2B}" srcId="{63034CD5-7155-4064-8B61-BC638B5B1685}" destId="{4B7201F5-0FB0-4BF0-B303-1CBE70568170}" srcOrd="4" destOrd="0" parTransId="{B91DA856-4550-4DBC-9C7C-A2E98B36D630}" sibTransId="{52BD5E0A-A3AB-4D0A-AEF5-E4329182FB14}"/>
    <dgm:cxn modelId="{1EFF5F5D-B714-493B-A4D8-7C8AACDAD1FA}" type="presOf" srcId="{151148DC-FA64-4FA0-8FE0-2B4EDF778480}" destId="{100AF090-D505-4678-B034-1D57D39ECAB0}" srcOrd="0" destOrd="0" presId="urn:microsoft.com/office/officeart/2005/8/layout/cycle6"/>
    <dgm:cxn modelId="{9AA51C9B-CDDC-4422-88DE-DB50F3B46D4E}" type="presOf" srcId="{F0C556FB-4D09-48FA-A129-70E08E1F72A0}" destId="{4802786C-CFB9-46D2-B092-345484D5AEAA}" srcOrd="0" destOrd="0" presId="urn:microsoft.com/office/officeart/2005/8/layout/cycle6"/>
    <dgm:cxn modelId="{14838B28-B042-4273-909C-2BED95D3A56F}" type="presOf" srcId="{653FD65C-6CF0-4026-86D1-6A2C294E7BAA}" destId="{9EB00FE4-9DEA-4445-8540-5B8BD243B572}" srcOrd="0" destOrd="0" presId="urn:microsoft.com/office/officeart/2005/8/layout/cycle6"/>
    <dgm:cxn modelId="{CBE8EBEF-70A7-41C0-8262-04D73A5413CE}" type="presOf" srcId="{EC62271A-1AFD-4DCF-A087-1F27186F36F3}" destId="{13DFD627-4243-4953-836C-D17C95042B29}" srcOrd="0" destOrd="0" presId="urn:microsoft.com/office/officeart/2005/8/layout/cycle6"/>
    <dgm:cxn modelId="{9B355734-EE58-4B83-9D16-5BB127F0AC02}" type="presOf" srcId="{63034CD5-7155-4064-8B61-BC638B5B1685}" destId="{6478D322-1DD3-457C-A99D-97973DE2C088}" srcOrd="0" destOrd="0" presId="urn:microsoft.com/office/officeart/2005/8/layout/cycle6"/>
    <dgm:cxn modelId="{ABD5756B-B695-4741-BE9F-769AB77E10DE}" type="presOf" srcId="{8355361E-8C6E-4B3D-BCD1-18E9E9D77419}" destId="{DE0BD53E-1140-44DC-8489-D1A786F1B3C5}" srcOrd="0" destOrd="0" presId="urn:microsoft.com/office/officeart/2005/8/layout/cycle6"/>
    <dgm:cxn modelId="{5B4EE3B6-6E26-41EA-AC7A-2FBA7664AA3C}" type="presOf" srcId="{4B7201F5-0FB0-4BF0-B303-1CBE70568170}" destId="{F5573C7D-747C-4535-9A62-C28D826E3683}" srcOrd="0" destOrd="0" presId="urn:microsoft.com/office/officeart/2005/8/layout/cycle6"/>
    <dgm:cxn modelId="{60AF9DFA-5B9A-4BC6-8860-A2C85C1B2541}" srcId="{63034CD5-7155-4064-8B61-BC638B5B1685}" destId="{151148DC-FA64-4FA0-8FE0-2B4EDF778480}" srcOrd="3" destOrd="0" parTransId="{FF7F5CDB-00A8-46F9-8738-BDA528749C10}" sibTransId="{F0C556FB-4D09-48FA-A129-70E08E1F72A0}"/>
    <dgm:cxn modelId="{93971528-1C1A-4BB8-94C9-CF74EB405B6E}" type="presOf" srcId="{50980F83-2D64-4375-971B-42932FB80627}" destId="{5D139F58-D3BF-44FB-8612-19EF9BBF96AE}" srcOrd="0" destOrd="0" presId="urn:microsoft.com/office/officeart/2005/8/layout/cycle6"/>
    <dgm:cxn modelId="{C7A2E1AB-2A5C-4BBE-AAC7-99C59C8C7B3C}" type="presOf" srcId="{73F36B5B-1612-45E0-AEC3-2EDAF0567282}" destId="{43EB6063-6740-4EED-A373-1BD8DE2F256D}" srcOrd="0" destOrd="0" presId="urn:microsoft.com/office/officeart/2005/8/layout/cycle6"/>
    <dgm:cxn modelId="{DA6A418B-DF90-4252-94BF-81E6D273274F}" srcId="{63034CD5-7155-4064-8B61-BC638B5B1685}" destId="{653FD65C-6CF0-4026-86D1-6A2C294E7BAA}" srcOrd="1" destOrd="0" parTransId="{5A2C1D46-9BA9-4251-AFA0-2F0C72826FA7}" sibTransId="{73F36B5B-1612-45E0-AEC3-2EDAF0567282}"/>
    <dgm:cxn modelId="{53FE7992-F4A4-4E4D-BE62-C3AD75530BBF}" srcId="{63034CD5-7155-4064-8B61-BC638B5B1685}" destId="{EC62271A-1AFD-4DCF-A087-1F27186F36F3}" srcOrd="2" destOrd="0" parTransId="{3EE89F98-715F-463C-A8AE-67FE5DFDD431}" sibTransId="{8355361E-8C6E-4B3D-BCD1-18E9E9D77419}"/>
    <dgm:cxn modelId="{4F9359D6-A716-4340-857D-B153335117B1}" type="presParOf" srcId="{6478D322-1DD3-457C-A99D-97973DE2C088}" destId="{5D139F58-D3BF-44FB-8612-19EF9BBF96AE}" srcOrd="0" destOrd="0" presId="urn:microsoft.com/office/officeart/2005/8/layout/cycle6"/>
    <dgm:cxn modelId="{C439CAAB-7BEB-4CB9-98D7-A3C72A26D548}" type="presParOf" srcId="{6478D322-1DD3-457C-A99D-97973DE2C088}" destId="{1324EDEE-B364-4C71-8D6E-C99C1A76A4A2}" srcOrd="1" destOrd="0" presId="urn:microsoft.com/office/officeart/2005/8/layout/cycle6"/>
    <dgm:cxn modelId="{B2BB0E2F-2A6C-4AEF-B519-9AEC06BA1C3F}" type="presParOf" srcId="{6478D322-1DD3-457C-A99D-97973DE2C088}" destId="{FF748CE3-F893-403E-B4B2-13F0CAE34C4D}" srcOrd="2" destOrd="0" presId="urn:microsoft.com/office/officeart/2005/8/layout/cycle6"/>
    <dgm:cxn modelId="{AC2FF78F-C372-407D-B71B-F042F238D87E}" type="presParOf" srcId="{6478D322-1DD3-457C-A99D-97973DE2C088}" destId="{9EB00FE4-9DEA-4445-8540-5B8BD243B572}" srcOrd="3" destOrd="0" presId="urn:microsoft.com/office/officeart/2005/8/layout/cycle6"/>
    <dgm:cxn modelId="{6BD8C1A3-8F71-4B0E-BAEC-0466D12D1EF7}" type="presParOf" srcId="{6478D322-1DD3-457C-A99D-97973DE2C088}" destId="{D985813A-9F77-43EF-8F1E-3C8F7AD2B966}" srcOrd="4" destOrd="0" presId="urn:microsoft.com/office/officeart/2005/8/layout/cycle6"/>
    <dgm:cxn modelId="{F4D57E7E-4D2A-4878-9D10-378CC16F9849}" type="presParOf" srcId="{6478D322-1DD3-457C-A99D-97973DE2C088}" destId="{43EB6063-6740-4EED-A373-1BD8DE2F256D}" srcOrd="5" destOrd="0" presId="urn:microsoft.com/office/officeart/2005/8/layout/cycle6"/>
    <dgm:cxn modelId="{E65ADD35-156C-47CC-B96D-BC360FC0AA1C}" type="presParOf" srcId="{6478D322-1DD3-457C-A99D-97973DE2C088}" destId="{13DFD627-4243-4953-836C-D17C95042B29}" srcOrd="6" destOrd="0" presId="urn:microsoft.com/office/officeart/2005/8/layout/cycle6"/>
    <dgm:cxn modelId="{9971F7BD-DF52-40DD-9DF1-699A48784CBA}" type="presParOf" srcId="{6478D322-1DD3-457C-A99D-97973DE2C088}" destId="{B0A52A84-4687-4201-A310-12E07EB7BCCB}" srcOrd="7" destOrd="0" presId="urn:microsoft.com/office/officeart/2005/8/layout/cycle6"/>
    <dgm:cxn modelId="{0F4B849B-7A00-4159-A468-A71F4C4F89B7}" type="presParOf" srcId="{6478D322-1DD3-457C-A99D-97973DE2C088}" destId="{DE0BD53E-1140-44DC-8489-D1A786F1B3C5}" srcOrd="8" destOrd="0" presId="urn:microsoft.com/office/officeart/2005/8/layout/cycle6"/>
    <dgm:cxn modelId="{DA4E1197-27F3-45A5-B521-92EC4400EEAA}" type="presParOf" srcId="{6478D322-1DD3-457C-A99D-97973DE2C088}" destId="{100AF090-D505-4678-B034-1D57D39ECAB0}" srcOrd="9" destOrd="0" presId="urn:microsoft.com/office/officeart/2005/8/layout/cycle6"/>
    <dgm:cxn modelId="{5B79216D-3E84-416E-AE51-33D2B9BB169B}" type="presParOf" srcId="{6478D322-1DD3-457C-A99D-97973DE2C088}" destId="{2BCD77E7-6470-4DC9-B45E-8F16CB8B29F7}" srcOrd="10" destOrd="0" presId="urn:microsoft.com/office/officeart/2005/8/layout/cycle6"/>
    <dgm:cxn modelId="{C0234C7D-0359-4D1F-940C-493714B21A8D}" type="presParOf" srcId="{6478D322-1DD3-457C-A99D-97973DE2C088}" destId="{4802786C-CFB9-46D2-B092-345484D5AEAA}" srcOrd="11" destOrd="0" presId="urn:microsoft.com/office/officeart/2005/8/layout/cycle6"/>
    <dgm:cxn modelId="{B74E9E7E-EE82-45CD-85B9-969014445D5E}" type="presParOf" srcId="{6478D322-1DD3-457C-A99D-97973DE2C088}" destId="{F5573C7D-747C-4535-9A62-C28D826E3683}" srcOrd="12" destOrd="0" presId="urn:microsoft.com/office/officeart/2005/8/layout/cycle6"/>
    <dgm:cxn modelId="{C4A0AA95-1BD2-43D1-A91E-369C205AA520}" type="presParOf" srcId="{6478D322-1DD3-457C-A99D-97973DE2C088}" destId="{7F7C994D-0FDA-4D8D-AEDC-4B465A19D628}" srcOrd="13" destOrd="0" presId="urn:microsoft.com/office/officeart/2005/8/layout/cycle6"/>
    <dgm:cxn modelId="{901F8AB4-F4EA-479A-A3B9-E839BEA93CC1}" type="presParOf" srcId="{6478D322-1DD3-457C-A99D-97973DE2C088}" destId="{E42BD430-CF82-4038-960D-AF3BF7474EB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625BA2-A82F-4276-BF02-825DA680525E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B5ED32-2D92-44E5-A9C6-3D58D2E441C8}">
      <dgm:prSet phldrT="[Текст]"/>
      <dgm:spPr/>
      <dgm:t>
        <a:bodyPr/>
        <a:lstStyle/>
        <a:p>
          <a:r>
            <a:rPr lang="ru-RU" dirty="0" smtClean="0"/>
            <a:t>Лекции</a:t>
          </a:r>
          <a:endParaRPr lang="ru-RU" dirty="0"/>
        </a:p>
      </dgm:t>
    </dgm:pt>
    <dgm:pt modelId="{B152D20B-A7EC-453A-B64C-2C7F2C91B828}" type="parTrans" cxnId="{869A4302-20E3-4B60-8C88-07548C4D8402}">
      <dgm:prSet/>
      <dgm:spPr/>
      <dgm:t>
        <a:bodyPr/>
        <a:lstStyle/>
        <a:p>
          <a:endParaRPr lang="ru-RU"/>
        </a:p>
      </dgm:t>
    </dgm:pt>
    <dgm:pt modelId="{F705CE83-3364-4B50-898C-DEF50889C317}" type="sibTrans" cxnId="{869A4302-20E3-4B60-8C88-07548C4D8402}">
      <dgm:prSet/>
      <dgm:spPr/>
      <dgm:t>
        <a:bodyPr/>
        <a:lstStyle/>
        <a:p>
          <a:endParaRPr lang="ru-RU"/>
        </a:p>
      </dgm:t>
    </dgm:pt>
    <dgm:pt modelId="{AC122190-6FA9-4CF5-A43A-CAB819F4C426}">
      <dgm:prSet phldrT="[Текст]"/>
      <dgm:spPr/>
      <dgm:t>
        <a:bodyPr/>
        <a:lstStyle/>
        <a:p>
          <a:r>
            <a:rPr lang="ru-RU" dirty="0" smtClean="0"/>
            <a:t>Уроки-практикумы</a:t>
          </a:r>
          <a:endParaRPr lang="ru-RU" dirty="0"/>
        </a:p>
      </dgm:t>
    </dgm:pt>
    <dgm:pt modelId="{7F5CCA86-3588-42B0-B332-725EC96FF03D}" type="parTrans" cxnId="{F1C5FF38-A238-4D78-9AA9-367EF7153358}">
      <dgm:prSet/>
      <dgm:spPr/>
      <dgm:t>
        <a:bodyPr/>
        <a:lstStyle/>
        <a:p>
          <a:endParaRPr lang="ru-RU"/>
        </a:p>
      </dgm:t>
    </dgm:pt>
    <dgm:pt modelId="{B911D68D-0CA1-48B0-B53C-C71194FC4FDC}" type="sibTrans" cxnId="{F1C5FF38-A238-4D78-9AA9-367EF7153358}">
      <dgm:prSet/>
      <dgm:spPr/>
      <dgm:t>
        <a:bodyPr/>
        <a:lstStyle/>
        <a:p>
          <a:endParaRPr lang="ru-RU"/>
        </a:p>
      </dgm:t>
    </dgm:pt>
    <dgm:pt modelId="{793DC395-AACA-483D-9B73-B34AB9A24DA5}">
      <dgm:prSet phldrT="[Текст]"/>
      <dgm:spPr/>
      <dgm:t>
        <a:bodyPr/>
        <a:lstStyle/>
        <a:p>
          <a:r>
            <a:rPr lang="ru-RU" dirty="0" smtClean="0"/>
            <a:t>Семинар</a:t>
          </a:r>
          <a:endParaRPr lang="ru-RU" dirty="0"/>
        </a:p>
      </dgm:t>
    </dgm:pt>
    <dgm:pt modelId="{CFF663A1-A39A-411F-8608-4676732D4474}" type="parTrans" cxnId="{D0BB7492-095B-4DB0-B94B-67234757825C}">
      <dgm:prSet/>
      <dgm:spPr/>
      <dgm:t>
        <a:bodyPr/>
        <a:lstStyle/>
        <a:p>
          <a:endParaRPr lang="ru-RU"/>
        </a:p>
      </dgm:t>
    </dgm:pt>
    <dgm:pt modelId="{20621AED-A0DE-4BF3-B0CE-01672D768099}" type="sibTrans" cxnId="{D0BB7492-095B-4DB0-B94B-67234757825C}">
      <dgm:prSet/>
      <dgm:spPr/>
      <dgm:t>
        <a:bodyPr/>
        <a:lstStyle/>
        <a:p>
          <a:endParaRPr lang="ru-RU"/>
        </a:p>
      </dgm:t>
    </dgm:pt>
    <dgm:pt modelId="{CFED4DFB-88A4-4DDD-83FC-3465E55B806D}">
      <dgm:prSet phldrT="[Текст]"/>
      <dgm:spPr/>
      <dgm:t>
        <a:bodyPr/>
        <a:lstStyle/>
        <a:p>
          <a:r>
            <a:rPr lang="ru-RU" dirty="0" smtClean="0"/>
            <a:t>Зачёт</a:t>
          </a:r>
          <a:endParaRPr lang="ru-RU" dirty="0"/>
        </a:p>
      </dgm:t>
    </dgm:pt>
    <dgm:pt modelId="{67C5DEA5-F216-4876-8F9F-3CE099B467E9}" type="parTrans" cxnId="{B52652A7-412C-4857-A5CB-C24DF17D9131}">
      <dgm:prSet/>
      <dgm:spPr/>
      <dgm:t>
        <a:bodyPr/>
        <a:lstStyle/>
        <a:p>
          <a:endParaRPr lang="ru-RU"/>
        </a:p>
      </dgm:t>
    </dgm:pt>
    <dgm:pt modelId="{B5DFDD26-BBAA-4800-B03B-1934FD568277}" type="sibTrans" cxnId="{B52652A7-412C-4857-A5CB-C24DF17D9131}">
      <dgm:prSet/>
      <dgm:spPr/>
      <dgm:t>
        <a:bodyPr/>
        <a:lstStyle/>
        <a:p>
          <a:endParaRPr lang="ru-RU"/>
        </a:p>
      </dgm:t>
    </dgm:pt>
    <dgm:pt modelId="{14163EF9-3D02-4E3A-AB1E-E359EA1AFEA1}">
      <dgm:prSet phldrT="[Текст]"/>
      <dgm:spPr/>
      <dgm:t>
        <a:bodyPr/>
        <a:lstStyle/>
        <a:p>
          <a:r>
            <a:rPr lang="ru-RU" dirty="0" smtClean="0"/>
            <a:t>Творческие работы сочинения</a:t>
          </a:r>
          <a:endParaRPr lang="ru-RU" dirty="0"/>
        </a:p>
      </dgm:t>
    </dgm:pt>
    <dgm:pt modelId="{86EA6A3B-E31E-4CF1-9132-1D3A9BABE449}" type="parTrans" cxnId="{2DFFCFBE-3BDB-4E31-916B-1654CE2C72BC}">
      <dgm:prSet/>
      <dgm:spPr/>
      <dgm:t>
        <a:bodyPr/>
        <a:lstStyle/>
        <a:p>
          <a:endParaRPr lang="ru-RU"/>
        </a:p>
      </dgm:t>
    </dgm:pt>
    <dgm:pt modelId="{BC4F60EE-E452-4E35-8D2C-F8E45289B36E}" type="sibTrans" cxnId="{2DFFCFBE-3BDB-4E31-916B-1654CE2C72BC}">
      <dgm:prSet/>
      <dgm:spPr/>
      <dgm:t>
        <a:bodyPr/>
        <a:lstStyle/>
        <a:p>
          <a:endParaRPr lang="ru-RU"/>
        </a:p>
      </dgm:t>
    </dgm:pt>
    <dgm:pt modelId="{93CB1627-40F5-4971-8C7B-CFD7745A9BAD}">
      <dgm:prSet phldrT="[Текст]"/>
      <dgm:spPr/>
      <dgm:t>
        <a:bodyPr/>
        <a:lstStyle/>
        <a:p>
          <a:r>
            <a:rPr lang="ru-RU" dirty="0" smtClean="0"/>
            <a:t>Урок-концерт</a:t>
          </a:r>
          <a:endParaRPr lang="ru-RU" dirty="0"/>
        </a:p>
      </dgm:t>
    </dgm:pt>
    <dgm:pt modelId="{54B1C3EE-57D6-4FBB-9AF4-7D7FAF56AEC2}" type="parTrans" cxnId="{290F39FB-9FF7-4EC5-8381-80EC801FC4D6}">
      <dgm:prSet/>
      <dgm:spPr/>
      <dgm:t>
        <a:bodyPr/>
        <a:lstStyle/>
        <a:p>
          <a:endParaRPr lang="ru-RU"/>
        </a:p>
      </dgm:t>
    </dgm:pt>
    <dgm:pt modelId="{05E2DDDB-4BCF-4B77-BC0B-FE4583CB5CAF}" type="sibTrans" cxnId="{290F39FB-9FF7-4EC5-8381-80EC801FC4D6}">
      <dgm:prSet/>
      <dgm:spPr/>
      <dgm:t>
        <a:bodyPr/>
        <a:lstStyle/>
        <a:p>
          <a:endParaRPr lang="ru-RU"/>
        </a:p>
      </dgm:t>
    </dgm:pt>
    <dgm:pt modelId="{9E60A99A-DB84-42E5-9B5A-983519240CC8}">
      <dgm:prSet phldrT="[Текст]"/>
      <dgm:spPr/>
      <dgm:t>
        <a:bodyPr/>
        <a:lstStyle/>
        <a:p>
          <a:r>
            <a:rPr lang="ru-RU" dirty="0" smtClean="0"/>
            <a:t>Урок-конференция</a:t>
          </a:r>
          <a:endParaRPr lang="ru-RU" dirty="0"/>
        </a:p>
      </dgm:t>
    </dgm:pt>
    <dgm:pt modelId="{9BAD8443-9F93-403A-9F6A-6C1D2D5947D3}" type="parTrans" cxnId="{F26923D8-B59C-4D7E-B96B-24B32A890E47}">
      <dgm:prSet/>
      <dgm:spPr/>
      <dgm:t>
        <a:bodyPr/>
        <a:lstStyle/>
        <a:p>
          <a:endParaRPr lang="ru-RU"/>
        </a:p>
      </dgm:t>
    </dgm:pt>
    <dgm:pt modelId="{586798CC-B802-4334-8E14-1E1F5661DCCB}" type="sibTrans" cxnId="{F26923D8-B59C-4D7E-B96B-24B32A890E47}">
      <dgm:prSet/>
      <dgm:spPr/>
      <dgm:t>
        <a:bodyPr/>
        <a:lstStyle/>
        <a:p>
          <a:endParaRPr lang="ru-RU"/>
        </a:p>
      </dgm:t>
    </dgm:pt>
    <dgm:pt modelId="{784F75BD-7D23-4F4F-A699-B5E92F060733}">
      <dgm:prSet phldrT="[Текст]"/>
      <dgm:spPr/>
      <dgm:t>
        <a:bodyPr/>
        <a:lstStyle/>
        <a:p>
          <a:r>
            <a:rPr lang="ru-RU" dirty="0" smtClean="0"/>
            <a:t>Коллоквиум</a:t>
          </a:r>
          <a:endParaRPr lang="ru-RU" dirty="0"/>
        </a:p>
      </dgm:t>
    </dgm:pt>
    <dgm:pt modelId="{2E4A0879-CA38-4620-BC5E-D4152F38C7E1}" type="parTrans" cxnId="{5B91DB9B-A5E6-4627-AB0A-B57693CF4660}">
      <dgm:prSet/>
      <dgm:spPr/>
      <dgm:t>
        <a:bodyPr/>
        <a:lstStyle/>
        <a:p>
          <a:endParaRPr lang="ru-RU"/>
        </a:p>
      </dgm:t>
    </dgm:pt>
    <dgm:pt modelId="{1061FED2-59EF-4CF6-A4AC-026FAFE0748B}" type="sibTrans" cxnId="{5B91DB9B-A5E6-4627-AB0A-B57693CF4660}">
      <dgm:prSet/>
      <dgm:spPr/>
      <dgm:t>
        <a:bodyPr/>
        <a:lstStyle/>
        <a:p>
          <a:endParaRPr lang="ru-RU"/>
        </a:p>
      </dgm:t>
    </dgm:pt>
    <dgm:pt modelId="{DEC572F2-2068-4F8F-A507-8FD9FE331A1B}" type="pres">
      <dgm:prSet presAssocID="{22625BA2-A82F-4276-BF02-825DA680525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D2C0AA-8B20-4842-B0E2-B1109601AC7C}" type="pres">
      <dgm:prSet presAssocID="{7BB5ED32-2D92-44E5-A9C6-3D58D2E441C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F06CE-51EE-4607-B01D-85D61DCD432B}" type="pres">
      <dgm:prSet presAssocID="{F705CE83-3364-4B50-898C-DEF50889C317}" presName="sibTrans" presStyleCnt="0"/>
      <dgm:spPr/>
    </dgm:pt>
    <dgm:pt modelId="{FADCF192-F5D7-4D01-B8AC-49FF95164CC7}" type="pres">
      <dgm:prSet presAssocID="{AC122190-6FA9-4CF5-A43A-CAB819F4C42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29A65-6DA1-4110-9556-3A97CEEDF5F0}" type="pres">
      <dgm:prSet presAssocID="{B911D68D-0CA1-48B0-B53C-C71194FC4FDC}" presName="sibTrans" presStyleCnt="0"/>
      <dgm:spPr/>
    </dgm:pt>
    <dgm:pt modelId="{25446524-F023-401A-864A-010C05F63C17}" type="pres">
      <dgm:prSet presAssocID="{793DC395-AACA-483D-9B73-B34AB9A24DA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2946A8-516D-4DF5-9781-8B7A01E9CFF8}" type="pres">
      <dgm:prSet presAssocID="{20621AED-A0DE-4BF3-B0CE-01672D768099}" presName="sibTrans" presStyleCnt="0"/>
      <dgm:spPr/>
    </dgm:pt>
    <dgm:pt modelId="{75AB8351-35B7-46D7-9DCD-FBD2E0472D70}" type="pres">
      <dgm:prSet presAssocID="{CFED4DFB-88A4-4DDD-83FC-3465E55B806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D5C90-00C8-4610-85F7-E38CBE3E096E}" type="pres">
      <dgm:prSet presAssocID="{B5DFDD26-BBAA-4800-B03B-1934FD568277}" presName="sibTrans" presStyleCnt="0"/>
      <dgm:spPr/>
    </dgm:pt>
    <dgm:pt modelId="{6B6C05EA-DD18-463B-8B0D-E35A18EA9D9E}" type="pres">
      <dgm:prSet presAssocID="{14163EF9-3D02-4E3A-AB1E-E359EA1AFEA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2D589F-9FB7-42CD-A753-6D93BCB2F081}" type="pres">
      <dgm:prSet presAssocID="{BC4F60EE-E452-4E35-8D2C-F8E45289B36E}" presName="sibTrans" presStyleCnt="0"/>
      <dgm:spPr/>
    </dgm:pt>
    <dgm:pt modelId="{C11071F6-D9FC-44EA-886F-DC84577E6E04}" type="pres">
      <dgm:prSet presAssocID="{93CB1627-40F5-4971-8C7B-CFD7745A9BA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27AB19-6F02-484E-9EBB-E832D6FCDB1B}" type="pres">
      <dgm:prSet presAssocID="{05E2DDDB-4BCF-4B77-BC0B-FE4583CB5CAF}" presName="sibTrans" presStyleCnt="0"/>
      <dgm:spPr/>
    </dgm:pt>
    <dgm:pt modelId="{06ED0398-F8A6-4338-B3A2-338FF08A7747}" type="pres">
      <dgm:prSet presAssocID="{9E60A99A-DB84-42E5-9B5A-983519240CC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A3642-F69D-48D5-B629-60DBD873D91F}" type="pres">
      <dgm:prSet presAssocID="{586798CC-B802-4334-8E14-1E1F5661DCCB}" presName="sibTrans" presStyleCnt="0"/>
      <dgm:spPr/>
    </dgm:pt>
    <dgm:pt modelId="{E6C1E129-9EF5-4521-A1E3-A6D64D58799A}" type="pres">
      <dgm:prSet presAssocID="{784F75BD-7D23-4F4F-A699-B5E92F06073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C5FF38-A238-4D78-9AA9-367EF7153358}" srcId="{22625BA2-A82F-4276-BF02-825DA680525E}" destId="{AC122190-6FA9-4CF5-A43A-CAB819F4C426}" srcOrd="1" destOrd="0" parTransId="{7F5CCA86-3588-42B0-B332-725EC96FF03D}" sibTransId="{B911D68D-0CA1-48B0-B53C-C71194FC4FDC}"/>
    <dgm:cxn modelId="{D0BB7492-095B-4DB0-B94B-67234757825C}" srcId="{22625BA2-A82F-4276-BF02-825DA680525E}" destId="{793DC395-AACA-483D-9B73-B34AB9A24DA5}" srcOrd="2" destOrd="0" parTransId="{CFF663A1-A39A-411F-8608-4676732D4474}" sibTransId="{20621AED-A0DE-4BF3-B0CE-01672D768099}"/>
    <dgm:cxn modelId="{5F4A7DFA-982D-44A7-9C71-63F8EF0D0243}" type="presOf" srcId="{793DC395-AACA-483D-9B73-B34AB9A24DA5}" destId="{25446524-F023-401A-864A-010C05F63C17}" srcOrd="0" destOrd="0" presId="urn:microsoft.com/office/officeart/2005/8/layout/default#4"/>
    <dgm:cxn modelId="{7567B411-2319-48C4-BA23-5B9D3F305818}" type="presOf" srcId="{7BB5ED32-2D92-44E5-A9C6-3D58D2E441C8}" destId="{A9D2C0AA-8B20-4842-B0E2-B1109601AC7C}" srcOrd="0" destOrd="0" presId="urn:microsoft.com/office/officeart/2005/8/layout/default#4"/>
    <dgm:cxn modelId="{869A4302-20E3-4B60-8C88-07548C4D8402}" srcId="{22625BA2-A82F-4276-BF02-825DA680525E}" destId="{7BB5ED32-2D92-44E5-A9C6-3D58D2E441C8}" srcOrd="0" destOrd="0" parTransId="{B152D20B-A7EC-453A-B64C-2C7F2C91B828}" sibTransId="{F705CE83-3364-4B50-898C-DEF50889C317}"/>
    <dgm:cxn modelId="{2035FD4C-B26A-4F3C-B6EB-FFF41CAD849F}" type="presOf" srcId="{CFED4DFB-88A4-4DDD-83FC-3465E55B806D}" destId="{75AB8351-35B7-46D7-9DCD-FBD2E0472D70}" srcOrd="0" destOrd="0" presId="urn:microsoft.com/office/officeart/2005/8/layout/default#4"/>
    <dgm:cxn modelId="{F26923D8-B59C-4D7E-B96B-24B32A890E47}" srcId="{22625BA2-A82F-4276-BF02-825DA680525E}" destId="{9E60A99A-DB84-42E5-9B5A-983519240CC8}" srcOrd="6" destOrd="0" parTransId="{9BAD8443-9F93-403A-9F6A-6C1D2D5947D3}" sibTransId="{586798CC-B802-4334-8E14-1E1F5661DCCB}"/>
    <dgm:cxn modelId="{F8D00502-2F15-44EB-B75E-8F2B695ADD73}" type="presOf" srcId="{9E60A99A-DB84-42E5-9B5A-983519240CC8}" destId="{06ED0398-F8A6-4338-B3A2-338FF08A7747}" srcOrd="0" destOrd="0" presId="urn:microsoft.com/office/officeart/2005/8/layout/default#4"/>
    <dgm:cxn modelId="{5B91DB9B-A5E6-4627-AB0A-B57693CF4660}" srcId="{22625BA2-A82F-4276-BF02-825DA680525E}" destId="{784F75BD-7D23-4F4F-A699-B5E92F060733}" srcOrd="7" destOrd="0" parTransId="{2E4A0879-CA38-4620-BC5E-D4152F38C7E1}" sibTransId="{1061FED2-59EF-4CF6-A4AC-026FAFE0748B}"/>
    <dgm:cxn modelId="{B52652A7-412C-4857-A5CB-C24DF17D9131}" srcId="{22625BA2-A82F-4276-BF02-825DA680525E}" destId="{CFED4DFB-88A4-4DDD-83FC-3465E55B806D}" srcOrd="3" destOrd="0" parTransId="{67C5DEA5-F216-4876-8F9F-3CE099B467E9}" sibTransId="{B5DFDD26-BBAA-4800-B03B-1934FD568277}"/>
    <dgm:cxn modelId="{85EA2007-98EC-4B65-8917-5104E6215E45}" type="presOf" srcId="{784F75BD-7D23-4F4F-A699-B5E92F060733}" destId="{E6C1E129-9EF5-4521-A1E3-A6D64D58799A}" srcOrd="0" destOrd="0" presId="urn:microsoft.com/office/officeart/2005/8/layout/default#4"/>
    <dgm:cxn modelId="{290F39FB-9FF7-4EC5-8381-80EC801FC4D6}" srcId="{22625BA2-A82F-4276-BF02-825DA680525E}" destId="{93CB1627-40F5-4971-8C7B-CFD7745A9BAD}" srcOrd="5" destOrd="0" parTransId="{54B1C3EE-57D6-4FBB-9AF4-7D7FAF56AEC2}" sibTransId="{05E2DDDB-4BCF-4B77-BC0B-FE4583CB5CAF}"/>
    <dgm:cxn modelId="{2DFFCFBE-3BDB-4E31-916B-1654CE2C72BC}" srcId="{22625BA2-A82F-4276-BF02-825DA680525E}" destId="{14163EF9-3D02-4E3A-AB1E-E359EA1AFEA1}" srcOrd="4" destOrd="0" parTransId="{86EA6A3B-E31E-4CF1-9132-1D3A9BABE449}" sibTransId="{BC4F60EE-E452-4E35-8D2C-F8E45289B36E}"/>
    <dgm:cxn modelId="{F7CAE9C3-EAE1-4EA3-94F6-C4EC643CD6B3}" type="presOf" srcId="{14163EF9-3D02-4E3A-AB1E-E359EA1AFEA1}" destId="{6B6C05EA-DD18-463B-8B0D-E35A18EA9D9E}" srcOrd="0" destOrd="0" presId="urn:microsoft.com/office/officeart/2005/8/layout/default#4"/>
    <dgm:cxn modelId="{CF6EC944-81EB-4CB2-A8CF-A8ACF73E5A65}" type="presOf" srcId="{22625BA2-A82F-4276-BF02-825DA680525E}" destId="{DEC572F2-2068-4F8F-A507-8FD9FE331A1B}" srcOrd="0" destOrd="0" presId="urn:microsoft.com/office/officeart/2005/8/layout/default#4"/>
    <dgm:cxn modelId="{2B827FF8-DA77-4707-9F3F-F03FE43C05C6}" type="presOf" srcId="{93CB1627-40F5-4971-8C7B-CFD7745A9BAD}" destId="{C11071F6-D9FC-44EA-886F-DC84577E6E04}" srcOrd="0" destOrd="0" presId="urn:microsoft.com/office/officeart/2005/8/layout/default#4"/>
    <dgm:cxn modelId="{CB745A9C-C41F-4A35-9C75-A1D5BC49C1EE}" type="presOf" srcId="{AC122190-6FA9-4CF5-A43A-CAB819F4C426}" destId="{FADCF192-F5D7-4D01-B8AC-49FF95164CC7}" srcOrd="0" destOrd="0" presId="urn:microsoft.com/office/officeart/2005/8/layout/default#4"/>
    <dgm:cxn modelId="{919DDC8E-BDA4-4AD9-B444-54B375A1D7CD}" type="presParOf" srcId="{DEC572F2-2068-4F8F-A507-8FD9FE331A1B}" destId="{A9D2C0AA-8B20-4842-B0E2-B1109601AC7C}" srcOrd="0" destOrd="0" presId="urn:microsoft.com/office/officeart/2005/8/layout/default#4"/>
    <dgm:cxn modelId="{5F762985-AD82-49A8-8BFC-ACF176559344}" type="presParOf" srcId="{DEC572F2-2068-4F8F-A507-8FD9FE331A1B}" destId="{EE3F06CE-51EE-4607-B01D-85D61DCD432B}" srcOrd="1" destOrd="0" presId="urn:microsoft.com/office/officeart/2005/8/layout/default#4"/>
    <dgm:cxn modelId="{7B1A6CB1-B1DE-4086-A828-15B162E6A284}" type="presParOf" srcId="{DEC572F2-2068-4F8F-A507-8FD9FE331A1B}" destId="{FADCF192-F5D7-4D01-B8AC-49FF95164CC7}" srcOrd="2" destOrd="0" presId="urn:microsoft.com/office/officeart/2005/8/layout/default#4"/>
    <dgm:cxn modelId="{D651DF3D-610F-40A0-889C-D92557C16F12}" type="presParOf" srcId="{DEC572F2-2068-4F8F-A507-8FD9FE331A1B}" destId="{8FA29A65-6DA1-4110-9556-3A97CEEDF5F0}" srcOrd="3" destOrd="0" presId="urn:microsoft.com/office/officeart/2005/8/layout/default#4"/>
    <dgm:cxn modelId="{DBF98601-F8AE-4385-84FD-E44FBF94F5A9}" type="presParOf" srcId="{DEC572F2-2068-4F8F-A507-8FD9FE331A1B}" destId="{25446524-F023-401A-864A-010C05F63C17}" srcOrd="4" destOrd="0" presId="urn:microsoft.com/office/officeart/2005/8/layout/default#4"/>
    <dgm:cxn modelId="{40F2DA8C-B29E-4516-BB01-A62A05544E96}" type="presParOf" srcId="{DEC572F2-2068-4F8F-A507-8FD9FE331A1B}" destId="{352946A8-516D-4DF5-9781-8B7A01E9CFF8}" srcOrd="5" destOrd="0" presId="urn:microsoft.com/office/officeart/2005/8/layout/default#4"/>
    <dgm:cxn modelId="{50BFDDE8-875A-4528-BB61-A35AC8D52F25}" type="presParOf" srcId="{DEC572F2-2068-4F8F-A507-8FD9FE331A1B}" destId="{75AB8351-35B7-46D7-9DCD-FBD2E0472D70}" srcOrd="6" destOrd="0" presId="urn:microsoft.com/office/officeart/2005/8/layout/default#4"/>
    <dgm:cxn modelId="{5CDD1D95-0B59-4F82-BF00-F9F2AE652774}" type="presParOf" srcId="{DEC572F2-2068-4F8F-A507-8FD9FE331A1B}" destId="{C94D5C90-00C8-4610-85F7-E38CBE3E096E}" srcOrd="7" destOrd="0" presId="urn:microsoft.com/office/officeart/2005/8/layout/default#4"/>
    <dgm:cxn modelId="{C53FDC4E-DCDC-461F-80D7-AD785FBA694C}" type="presParOf" srcId="{DEC572F2-2068-4F8F-A507-8FD9FE331A1B}" destId="{6B6C05EA-DD18-463B-8B0D-E35A18EA9D9E}" srcOrd="8" destOrd="0" presId="urn:microsoft.com/office/officeart/2005/8/layout/default#4"/>
    <dgm:cxn modelId="{F8F6CE53-5AA9-4D33-858D-46BB727E31A9}" type="presParOf" srcId="{DEC572F2-2068-4F8F-A507-8FD9FE331A1B}" destId="{852D589F-9FB7-42CD-A753-6D93BCB2F081}" srcOrd="9" destOrd="0" presId="urn:microsoft.com/office/officeart/2005/8/layout/default#4"/>
    <dgm:cxn modelId="{72FDF7F0-6828-4B11-AA2F-CA04B7D89E55}" type="presParOf" srcId="{DEC572F2-2068-4F8F-A507-8FD9FE331A1B}" destId="{C11071F6-D9FC-44EA-886F-DC84577E6E04}" srcOrd="10" destOrd="0" presId="urn:microsoft.com/office/officeart/2005/8/layout/default#4"/>
    <dgm:cxn modelId="{F7531E2E-7740-4EF9-987C-D1BCB4F316B4}" type="presParOf" srcId="{DEC572F2-2068-4F8F-A507-8FD9FE331A1B}" destId="{7927AB19-6F02-484E-9EBB-E832D6FCDB1B}" srcOrd="11" destOrd="0" presId="urn:microsoft.com/office/officeart/2005/8/layout/default#4"/>
    <dgm:cxn modelId="{F0DAB6DA-A62D-4820-882F-D614F272F87F}" type="presParOf" srcId="{DEC572F2-2068-4F8F-A507-8FD9FE331A1B}" destId="{06ED0398-F8A6-4338-B3A2-338FF08A7747}" srcOrd="12" destOrd="0" presId="urn:microsoft.com/office/officeart/2005/8/layout/default#4"/>
    <dgm:cxn modelId="{50BAE176-772C-46CF-97C0-302F44693196}" type="presParOf" srcId="{DEC572F2-2068-4F8F-A507-8FD9FE331A1B}" destId="{7F8A3642-F69D-48D5-B629-60DBD873D91F}" srcOrd="13" destOrd="0" presId="urn:microsoft.com/office/officeart/2005/8/layout/default#4"/>
    <dgm:cxn modelId="{3573D6C3-AA5B-40E0-826C-1BED62792C90}" type="presParOf" srcId="{DEC572F2-2068-4F8F-A507-8FD9FE331A1B}" destId="{E6C1E129-9EF5-4521-A1E3-A6D64D58799A}" srcOrd="14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FD6DA9-94D0-40A3-A80F-BD1ACC428E0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E2EDC5-5114-4E26-83AD-93A255AE79E9}">
      <dgm:prSet phldrT="[Текст]"/>
      <dgm:spPr/>
      <dgm:t>
        <a:bodyPr/>
        <a:lstStyle/>
        <a:p>
          <a:r>
            <a:rPr lang="ru-RU" dirty="0" smtClean="0"/>
            <a:t>Чем отличается художественная реальность от обычной?</a:t>
          </a:r>
          <a:endParaRPr lang="ru-RU" dirty="0"/>
        </a:p>
      </dgm:t>
    </dgm:pt>
    <dgm:pt modelId="{F0CE23CE-1AB0-4E86-94D4-DFF57972DED1}" type="parTrans" cxnId="{BDB02362-20FB-47A6-A56E-77B099608061}">
      <dgm:prSet/>
      <dgm:spPr/>
      <dgm:t>
        <a:bodyPr/>
        <a:lstStyle/>
        <a:p>
          <a:endParaRPr lang="ru-RU"/>
        </a:p>
      </dgm:t>
    </dgm:pt>
    <dgm:pt modelId="{D6B80B54-89DC-4F0C-9619-7366E7830A6C}" type="sibTrans" cxnId="{BDB02362-20FB-47A6-A56E-77B099608061}">
      <dgm:prSet/>
      <dgm:spPr/>
      <dgm:t>
        <a:bodyPr/>
        <a:lstStyle/>
        <a:p>
          <a:endParaRPr lang="ru-RU"/>
        </a:p>
      </dgm:t>
    </dgm:pt>
    <dgm:pt modelId="{35BC9DD1-E994-44E4-A045-DEF504472A0F}">
      <dgm:prSet phldrT="[Текст]"/>
      <dgm:spPr/>
      <dgm:t>
        <a:bodyPr/>
        <a:lstStyle/>
        <a:p>
          <a:r>
            <a:rPr lang="ru-RU" dirty="0" smtClean="0"/>
            <a:t>Временная шкала</a:t>
          </a:r>
          <a:endParaRPr lang="ru-RU" dirty="0"/>
        </a:p>
      </dgm:t>
    </dgm:pt>
    <dgm:pt modelId="{B10B64FD-6E48-47C2-AE78-DF65566BFDCA}" type="parTrans" cxnId="{B0FD44BB-C453-477F-AB82-FB7506A75977}">
      <dgm:prSet/>
      <dgm:spPr/>
      <dgm:t>
        <a:bodyPr/>
        <a:lstStyle/>
        <a:p>
          <a:endParaRPr lang="ru-RU"/>
        </a:p>
      </dgm:t>
    </dgm:pt>
    <dgm:pt modelId="{23E28901-328E-4547-AEAB-F85BEDF4904B}" type="sibTrans" cxnId="{B0FD44BB-C453-477F-AB82-FB7506A75977}">
      <dgm:prSet/>
      <dgm:spPr/>
      <dgm:t>
        <a:bodyPr/>
        <a:lstStyle/>
        <a:p>
          <a:endParaRPr lang="ru-RU"/>
        </a:p>
      </dgm:t>
    </dgm:pt>
    <dgm:pt modelId="{CE9EAC18-5AC4-46E4-B6B7-43563636CD3E}">
      <dgm:prSet phldrT="[Текст]"/>
      <dgm:spPr/>
      <dgm:t>
        <a:bodyPr/>
        <a:lstStyle/>
        <a:p>
          <a:r>
            <a:rPr lang="ru-RU" dirty="0" smtClean="0"/>
            <a:t>Авторские акценты</a:t>
          </a:r>
          <a:endParaRPr lang="ru-RU" dirty="0"/>
        </a:p>
      </dgm:t>
    </dgm:pt>
    <dgm:pt modelId="{0483B4F4-A7C8-47F2-AAC1-A67AB1CB27D8}" type="parTrans" cxnId="{1881F2B4-BFEC-43C1-84D5-829C3049D9C7}">
      <dgm:prSet/>
      <dgm:spPr/>
      <dgm:t>
        <a:bodyPr/>
        <a:lstStyle/>
        <a:p>
          <a:endParaRPr lang="ru-RU"/>
        </a:p>
      </dgm:t>
    </dgm:pt>
    <dgm:pt modelId="{16D39F11-2629-4B58-9739-C4CA34FEC3AA}" type="sibTrans" cxnId="{1881F2B4-BFEC-43C1-84D5-829C3049D9C7}">
      <dgm:prSet/>
      <dgm:spPr/>
      <dgm:t>
        <a:bodyPr/>
        <a:lstStyle/>
        <a:p>
          <a:endParaRPr lang="ru-RU"/>
        </a:p>
      </dgm:t>
    </dgm:pt>
    <dgm:pt modelId="{C6FD1814-8AFC-4438-A237-0ECA740F2F62}">
      <dgm:prSet phldrT="[Текст]"/>
      <dgm:spPr/>
      <dgm:t>
        <a:bodyPr/>
        <a:lstStyle/>
        <a:p>
          <a:r>
            <a:rPr lang="ru-RU" dirty="0" smtClean="0"/>
            <a:t>Что автор хотел сказать?</a:t>
          </a:r>
          <a:endParaRPr lang="ru-RU" dirty="0"/>
        </a:p>
      </dgm:t>
    </dgm:pt>
    <dgm:pt modelId="{ED319CA1-37A7-4814-BF71-9EB52F104695}" type="parTrans" cxnId="{BC443046-CB55-4417-8C39-E40AA1D41BD4}">
      <dgm:prSet/>
      <dgm:spPr/>
      <dgm:t>
        <a:bodyPr/>
        <a:lstStyle/>
        <a:p>
          <a:endParaRPr lang="ru-RU"/>
        </a:p>
      </dgm:t>
    </dgm:pt>
    <dgm:pt modelId="{DCEEABC7-45DA-4005-BD71-B3537CC74C83}" type="sibTrans" cxnId="{BC443046-CB55-4417-8C39-E40AA1D41BD4}">
      <dgm:prSet/>
      <dgm:spPr/>
      <dgm:t>
        <a:bodyPr/>
        <a:lstStyle/>
        <a:p>
          <a:endParaRPr lang="ru-RU"/>
        </a:p>
      </dgm:t>
    </dgm:pt>
    <dgm:pt modelId="{E3B2963F-004E-4E0A-BABF-AF3A0868DE11}">
      <dgm:prSet phldrT="[Текст]"/>
      <dgm:spPr/>
      <dgm:t>
        <a:bodyPr/>
        <a:lstStyle/>
        <a:p>
          <a:r>
            <a:rPr lang="ru-RU" dirty="0" smtClean="0"/>
            <a:t>Идея</a:t>
          </a:r>
          <a:endParaRPr lang="ru-RU" dirty="0"/>
        </a:p>
      </dgm:t>
    </dgm:pt>
    <dgm:pt modelId="{821DD3DF-12BA-472C-AE31-28D4AC1D4219}" type="parTrans" cxnId="{70E0FFDB-4BF9-41E6-A067-A7588179B933}">
      <dgm:prSet/>
      <dgm:spPr/>
      <dgm:t>
        <a:bodyPr/>
        <a:lstStyle/>
        <a:p>
          <a:endParaRPr lang="ru-RU"/>
        </a:p>
      </dgm:t>
    </dgm:pt>
    <dgm:pt modelId="{6D39CEC4-CF21-4219-9DD7-0C60FFBDB0F5}" type="sibTrans" cxnId="{70E0FFDB-4BF9-41E6-A067-A7588179B933}">
      <dgm:prSet/>
      <dgm:spPr/>
      <dgm:t>
        <a:bodyPr/>
        <a:lstStyle/>
        <a:p>
          <a:endParaRPr lang="ru-RU"/>
        </a:p>
      </dgm:t>
    </dgm:pt>
    <dgm:pt modelId="{E94844D0-D433-4EB0-9DC7-A5EE063750C7}">
      <dgm:prSet phldrT="[Текст]"/>
      <dgm:spPr/>
      <dgm:t>
        <a:bodyPr/>
        <a:lstStyle/>
        <a:p>
          <a:r>
            <a:rPr lang="ru-RU" dirty="0" smtClean="0"/>
            <a:t>Знаки</a:t>
          </a:r>
          <a:endParaRPr lang="ru-RU" dirty="0"/>
        </a:p>
      </dgm:t>
    </dgm:pt>
    <dgm:pt modelId="{BF67C16D-E4D3-4821-8A09-57876055DBCA}" type="parTrans" cxnId="{1F932D5C-016C-4214-A16E-6B5389EAEC6F}">
      <dgm:prSet/>
      <dgm:spPr/>
      <dgm:t>
        <a:bodyPr/>
        <a:lstStyle/>
        <a:p>
          <a:endParaRPr lang="ru-RU"/>
        </a:p>
      </dgm:t>
    </dgm:pt>
    <dgm:pt modelId="{0EC055FE-5395-4C37-9A97-E859D6D9C977}" type="sibTrans" cxnId="{1F932D5C-016C-4214-A16E-6B5389EAEC6F}">
      <dgm:prSet/>
      <dgm:spPr/>
      <dgm:t>
        <a:bodyPr/>
        <a:lstStyle/>
        <a:p>
          <a:endParaRPr lang="ru-RU"/>
        </a:p>
      </dgm:t>
    </dgm:pt>
    <dgm:pt modelId="{AE34D82C-0530-4F0C-9400-9C9DFB90641A}">
      <dgm:prSet phldrT="[Текст]"/>
      <dgm:spPr/>
      <dgm:t>
        <a:bodyPr/>
        <a:lstStyle/>
        <a:p>
          <a:r>
            <a:rPr lang="ru-RU" dirty="0" smtClean="0"/>
            <a:t>Что есть в произведении?</a:t>
          </a:r>
          <a:endParaRPr lang="ru-RU" dirty="0"/>
        </a:p>
      </dgm:t>
    </dgm:pt>
    <dgm:pt modelId="{9093C919-93DD-4A7B-B980-58EC2B1B871A}" type="parTrans" cxnId="{B2E0E9E5-47B5-4F35-8B8C-D2D0B75D2A04}">
      <dgm:prSet/>
      <dgm:spPr/>
      <dgm:t>
        <a:bodyPr/>
        <a:lstStyle/>
        <a:p>
          <a:endParaRPr lang="ru-RU"/>
        </a:p>
      </dgm:t>
    </dgm:pt>
    <dgm:pt modelId="{6EF74132-CE8B-4E65-891A-2C09CD3BAB76}" type="sibTrans" cxnId="{B2E0E9E5-47B5-4F35-8B8C-D2D0B75D2A04}">
      <dgm:prSet/>
      <dgm:spPr/>
      <dgm:t>
        <a:bodyPr/>
        <a:lstStyle/>
        <a:p>
          <a:endParaRPr lang="ru-RU"/>
        </a:p>
      </dgm:t>
    </dgm:pt>
    <dgm:pt modelId="{3439B257-2044-420F-9658-BCD572BBFD4B}">
      <dgm:prSet phldrT="[Текст]"/>
      <dgm:spPr/>
      <dgm:t>
        <a:bodyPr/>
        <a:lstStyle/>
        <a:p>
          <a:r>
            <a:rPr lang="ru-RU" dirty="0" smtClean="0"/>
            <a:t>События</a:t>
          </a:r>
          <a:endParaRPr lang="ru-RU" dirty="0"/>
        </a:p>
      </dgm:t>
    </dgm:pt>
    <dgm:pt modelId="{D5187DAB-0F30-4324-9008-B75EB7168B8E}" type="parTrans" cxnId="{4A814383-4E85-474F-994D-E9082496A2D7}">
      <dgm:prSet/>
      <dgm:spPr/>
      <dgm:t>
        <a:bodyPr/>
        <a:lstStyle/>
        <a:p>
          <a:endParaRPr lang="ru-RU"/>
        </a:p>
      </dgm:t>
    </dgm:pt>
    <dgm:pt modelId="{A0F7DE21-FC65-4744-985F-309F65B91B92}" type="sibTrans" cxnId="{4A814383-4E85-474F-994D-E9082496A2D7}">
      <dgm:prSet/>
      <dgm:spPr/>
      <dgm:t>
        <a:bodyPr/>
        <a:lstStyle/>
        <a:p>
          <a:endParaRPr lang="ru-RU"/>
        </a:p>
      </dgm:t>
    </dgm:pt>
    <dgm:pt modelId="{3E03235E-2A3D-42A9-949E-227B4A2C829D}">
      <dgm:prSet phldrT="[Текст]"/>
      <dgm:spPr/>
      <dgm:t>
        <a:bodyPr/>
        <a:lstStyle/>
        <a:p>
          <a:r>
            <a:rPr lang="ru-RU" dirty="0" smtClean="0"/>
            <a:t>Герои</a:t>
          </a:r>
          <a:endParaRPr lang="ru-RU" dirty="0"/>
        </a:p>
      </dgm:t>
    </dgm:pt>
    <dgm:pt modelId="{EAC0A86E-0FC8-4EA7-B0E8-02A722891B9A}" type="parTrans" cxnId="{12711349-06E9-4A91-B73E-F9FFAD4C6C87}">
      <dgm:prSet/>
      <dgm:spPr/>
      <dgm:t>
        <a:bodyPr/>
        <a:lstStyle/>
        <a:p>
          <a:endParaRPr lang="ru-RU"/>
        </a:p>
      </dgm:t>
    </dgm:pt>
    <dgm:pt modelId="{B5F886F2-E1A6-4FBF-A86F-B02AC0614F26}" type="sibTrans" cxnId="{12711349-06E9-4A91-B73E-F9FFAD4C6C87}">
      <dgm:prSet/>
      <dgm:spPr/>
      <dgm:t>
        <a:bodyPr/>
        <a:lstStyle/>
        <a:p>
          <a:endParaRPr lang="ru-RU"/>
        </a:p>
      </dgm:t>
    </dgm:pt>
    <dgm:pt modelId="{9FC73FBC-94FF-4A1E-B21F-CA0F2BC227B0}">
      <dgm:prSet phldrT="[Текст]"/>
      <dgm:spPr/>
      <dgm:t>
        <a:bodyPr/>
        <a:lstStyle/>
        <a:p>
          <a:r>
            <a:rPr lang="ru-RU" dirty="0" smtClean="0"/>
            <a:t>Элементы сюжета</a:t>
          </a:r>
          <a:endParaRPr lang="ru-RU" dirty="0"/>
        </a:p>
      </dgm:t>
    </dgm:pt>
    <dgm:pt modelId="{60A4F932-2B9E-4E5E-A804-51D7A6056355}" type="parTrans" cxnId="{0C08DE07-B713-4FAF-B5B4-617DB0BA94FA}">
      <dgm:prSet/>
      <dgm:spPr/>
      <dgm:t>
        <a:bodyPr/>
        <a:lstStyle/>
        <a:p>
          <a:endParaRPr lang="ru-RU"/>
        </a:p>
      </dgm:t>
    </dgm:pt>
    <dgm:pt modelId="{C1023738-8A2D-474F-9A9C-898A67E2A265}" type="sibTrans" cxnId="{0C08DE07-B713-4FAF-B5B4-617DB0BA94FA}">
      <dgm:prSet/>
      <dgm:spPr/>
      <dgm:t>
        <a:bodyPr/>
        <a:lstStyle/>
        <a:p>
          <a:endParaRPr lang="ru-RU"/>
        </a:p>
      </dgm:t>
    </dgm:pt>
    <dgm:pt modelId="{CC998CB3-BAAD-4892-9CC1-BED450862154}">
      <dgm:prSet phldrT="[Текст]"/>
      <dgm:spPr/>
      <dgm:t>
        <a:bodyPr/>
        <a:lstStyle/>
        <a:p>
          <a:r>
            <a:rPr lang="ru-RU" dirty="0" smtClean="0"/>
            <a:t>Художественные детали</a:t>
          </a:r>
          <a:endParaRPr lang="ru-RU" dirty="0"/>
        </a:p>
      </dgm:t>
    </dgm:pt>
    <dgm:pt modelId="{11FFFF65-080D-485A-BA48-E16E0E49E31A}" type="parTrans" cxnId="{60D68511-8D29-47A0-8313-C2D0C8CA7122}">
      <dgm:prSet/>
      <dgm:spPr/>
      <dgm:t>
        <a:bodyPr/>
        <a:lstStyle/>
        <a:p>
          <a:endParaRPr lang="ru-RU"/>
        </a:p>
      </dgm:t>
    </dgm:pt>
    <dgm:pt modelId="{EF54AE6D-83C2-4BCE-8AC1-9AE960358364}" type="sibTrans" cxnId="{60D68511-8D29-47A0-8313-C2D0C8CA7122}">
      <dgm:prSet/>
      <dgm:spPr/>
      <dgm:t>
        <a:bodyPr/>
        <a:lstStyle/>
        <a:p>
          <a:endParaRPr lang="ru-RU"/>
        </a:p>
      </dgm:t>
    </dgm:pt>
    <dgm:pt modelId="{F55FB9F0-D2D7-4F76-8933-AFAC166AB221}">
      <dgm:prSet phldrT="[Текст]"/>
      <dgm:spPr/>
      <dgm:t>
        <a:bodyPr/>
        <a:lstStyle/>
        <a:p>
          <a:r>
            <a:rPr lang="ru-RU" dirty="0" smtClean="0"/>
            <a:t>Название</a:t>
          </a:r>
          <a:endParaRPr lang="ru-RU" dirty="0"/>
        </a:p>
      </dgm:t>
    </dgm:pt>
    <dgm:pt modelId="{17351618-3179-4D05-BF0E-67649347E828}" type="parTrans" cxnId="{F6DD5F37-9E02-42C6-83C4-9BFC8A6865B6}">
      <dgm:prSet/>
      <dgm:spPr/>
      <dgm:t>
        <a:bodyPr/>
        <a:lstStyle/>
        <a:p>
          <a:endParaRPr lang="ru-RU"/>
        </a:p>
      </dgm:t>
    </dgm:pt>
    <dgm:pt modelId="{D4C428A8-B0E1-4244-83B2-DEC3D67193D8}" type="sibTrans" cxnId="{F6DD5F37-9E02-42C6-83C4-9BFC8A6865B6}">
      <dgm:prSet/>
      <dgm:spPr/>
      <dgm:t>
        <a:bodyPr/>
        <a:lstStyle/>
        <a:p>
          <a:endParaRPr lang="ru-RU"/>
        </a:p>
      </dgm:t>
    </dgm:pt>
    <dgm:pt modelId="{742ED8F1-F452-4D01-A67C-F7CF96FAF1EC}">
      <dgm:prSet phldrT="[Текст]"/>
      <dgm:spPr/>
      <dgm:t>
        <a:bodyPr/>
        <a:lstStyle/>
        <a:p>
          <a:r>
            <a:rPr lang="ru-RU" dirty="0" smtClean="0"/>
            <a:t>Присутствие автора</a:t>
          </a:r>
          <a:endParaRPr lang="ru-RU" dirty="0"/>
        </a:p>
      </dgm:t>
    </dgm:pt>
    <dgm:pt modelId="{F6C9F340-D9A9-4DFD-B00C-5D549FC84746}" type="parTrans" cxnId="{B87B35C0-8261-4194-BA7F-5D113E7FD48E}">
      <dgm:prSet/>
      <dgm:spPr/>
      <dgm:t>
        <a:bodyPr/>
        <a:lstStyle/>
        <a:p>
          <a:endParaRPr lang="ru-RU"/>
        </a:p>
      </dgm:t>
    </dgm:pt>
    <dgm:pt modelId="{F54C0567-2F58-4A77-8C92-04B52D510C18}" type="sibTrans" cxnId="{B87B35C0-8261-4194-BA7F-5D113E7FD48E}">
      <dgm:prSet/>
      <dgm:spPr/>
      <dgm:t>
        <a:bodyPr/>
        <a:lstStyle/>
        <a:p>
          <a:endParaRPr lang="ru-RU"/>
        </a:p>
      </dgm:t>
    </dgm:pt>
    <dgm:pt modelId="{A86933DF-6381-4BB5-B5C3-F101CD335D0D}">
      <dgm:prSet phldrT="[Текст]"/>
      <dgm:spPr/>
      <dgm:t>
        <a:bodyPr/>
        <a:lstStyle/>
        <a:p>
          <a:r>
            <a:rPr lang="ru-RU" dirty="0" smtClean="0"/>
            <a:t>Концепция</a:t>
          </a:r>
          <a:endParaRPr lang="ru-RU" dirty="0"/>
        </a:p>
      </dgm:t>
    </dgm:pt>
    <dgm:pt modelId="{D383D1EA-5FC6-4DC3-960E-A7A7B4A4C01E}" type="parTrans" cxnId="{06D33117-6DBD-49C6-B4A8-3D1CECE9665C}">
      <dgm:prSet/>
      <dgm:spPr/>
      <dgm:t>
        <a:bodyPr/>
        <a:lstStyle/>
        <a:p>
          <a:endParaRPr lang="ru-RU"/>
        </a:p>
      </dgm:t>
    </dgm:pt>
    <dgm:pt modelId="{B9CD34CF-CC5D-4F19-A4F9-B15916BA9960}" type="sibTrans" cxnId="{06D33117-6DBD-49C6-B4A8-3D1CECE9665C}">
      <dgm:prSet/>
      <dgm:spPr/>
      <dgm:t>
        <a:bodyPr/>
        <a:lstStyle/>
        <a:p>
          <a:endParaRPr lang="ru-RU"/>
        </a:p>
      </dgm:t>
    </dgm:pt>
    <dgm:pt modelId="{5465B635-7BDC-4967-9494-ED3948A90ACC}">
      <dgm:prSet phldrT="[Текст]"/>
      <dgm:spPr/>
      <dgm:t>
        <a:bodyPr/>
        <a:lstStyle/>
        <a:p>
          <a:r>
            <a:rPr lang="ru-RU" dirty="0" smtClean="0"/>
            <a:t>Значения</a:t>
          </a:r>
          <a:endParaRPr lang="ru-RU" dirty="0"/>
        </a:p>
      </dgm:t>
    </dgm:pt>
    <dgm:pt modelId="{34BAC9B6-9F2C-46A0-AF06-7C364535AE19}" type="parTrans" cxnId="{69F9E148-3C4F-4A58-AFA9-18435F1F01A2}">
      <dgm:prSet/>
      <dgm:spPr/>
      <dgm:t>
        <a:bodyPr/>
        <a:lstStyle/>
        <a:p>
          <a:endParaRPr lang="ru-RU"/>
        </a:p>
      </dgm:t>
    </dgm:pt>
    <dgm:pt modelId="{3C1CB422-458F-4740-9C52-80FF2E4986A6}" type="sibTrans" cxnId="{69F9E148-3C4F-4A58-AFA9-18435F1F01A2}">
      <dgm:prSet/>
      <dgm:spPr/>
      <dgm:t>
        <a:bodyPr/>
        <a:lstStyle/>
        <a:p>
          <a:endParaRPr lang="ru-RU"/>
        </a:p>
      </dgm:t>
    </dgm:pt>
    <dgm:pt modelId="{0BE580A0-3DF6-414A-8473-CAA11FC8190D}">
      <dgm:prSet phldrT="[Текст]"/>
      <dgm:spPr/>
      <dgm:t>
        <a:bodyPr/>
        <a:lstStyle/>
        <a:p>
          <a:r>
            <a:rPr lang="ru-RU" dirty="0" smtClean="0"/>
            <a:t>Относительность пространства</a:t>
          </a:r>
          <a:endParaRPr lang="ru-RU" dirty="0"/>
        </a:p>
      </dgm:t>
    </dgm:pt>
    <dgm:pt modelId="{67CF6A8E-9934-4B1C-937B-748209A93614}" type="parTrans" cxnId="{B5F971FD-6DF6-434B-B546-0B1EC7572E6C}">
      <dgm:prSet/>
      <dgm:spPr/>
      <dgm:t>
        <a:bodyPr/>
        <a:lstStyle/>
        <a:p>
          <a:endParaRPr lang="ru-RU"/>
        </a:p>
      </dgm:t>
    </dgm:pt>
    <dgm:pt modelId="{9B1722EA-A126-4E3B-9703-DB236190D884}" type="sibTrans" cxnId="{B5F971FD-6DF6-434B-B546-0B1EC7572E6C}">
      <dgm:prSet/>
      <dgm:spPr/>
      <dgm:t>
        <a:bodyPr/>
        <a:lstStyle/>
        <a:p>
          <a:endParaRPr lang="ru-RU"/>
        </a:p>
      </dgm:t>
    </dgm:pt>
    <dgm:pt modelId="{AF5D613D-4BDD-4A79-8609-48C718A9BA5A}">
      <dgm:prSet phldrT="[Текст]"/>
      <dgm:spPr/>
      <dgm:t>
        <a:bodyPr/>
        <a:lstStyle/>
        <a:p>
          <a:r>
            <a:rPr lang="ru-RU" u="none" dirty="0" smtClean="0"/>
            <a:t>Голос и оценка автора</a:t>
          </a:r>
          <a:endParaRPr lang="ru-RU" u="none" dirty="0"/>
        </a:p>
      </dgm:t>
    </dgm:pt>
    <dgm:pt modelId="{5F375EE3-0A8E-4551-A320-451573954E9F}" type="parTrans" cxnId="{A51DF5A0-EEEE-4768-9924-BC1B5A61B363}">
      <dgm:prSet/>
      <dgm:spPr/>
      <dgm:t>
        <a:bodyPr/>
        <a:lstStyle/>
        <a:p>
          <a:endParaRPr lang="ru-RU"/>
        </a:p>
      </dgm:t>
    </dgm:pt>
    <dgm:pt modelId="{A708077C-5590-4246-BD5B-B9317886030D}" type="sibTrans" cxnId="{A51DF5A0-EEEE-4768-9924-BC1B5A61B363}">
      <dgm:prSet/>
      <dgm:spPr/>
      <dgm:t>
        <a:bodyPr/>
        <a:lstStyle/>
        <a:p>
          <a:endParaRPr lang="ru-RU"/>
        </a:p>
      </dgm:t>
    </dgm:pt>
    <dgm:pt modelId="{EEE423C4-254F-4C28-83BD-BAD73E578796}" type="pres">
      <dgm:prSet presAssocID="{FBFD6DA9-94D0-40A3-A80F-BD1ACC428E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7D4E92-C9E3-4566-9D27-43DD231C1059}" type="pres">
      <dgm:prSet presAssocID="{D0E2EDC5-5114-4E26-83AD-93A255AE79E9}" presName="composite" presStyleCnt="0"/>
      <dgm:spPr/>
    </dgm:pt>
    <dgm:pt modelId="{8515C13B-F494-4103-AF76-13099DD71110}" type="pres">
      <dgm:prSet presAssocID="{D0E2EDC5-5114-4E26-83AD-93A255AE79E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96767-E493-471A-B872-BC2E4F6A9552}" type="pres">
      <dgm:prSet presAssocID="{D0E2EDC5-5114-4E26-83AD-93A255AE79E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B133AB-0E47-4D28-A38C-3D785A7AADAB}" type="pres">
      <dgm:prSet presAssocID="{D6B80B54-89DC-4F0C-9619-7366E7830A6C}" presName="space" presStyleCnt="0"/>
      <dgm:spPr/>
    </dgm:pt>
    <dgm:pt modelId="{DAC31C55-858E-44D8-9C31-9D01EEBCDFE0}" type="pres">
      <dgm:prSet presAssocID="{C6FD1814-8AFC-4438-A237-0ECA740F2F62}" presName="composite" presStyleCnt="0"/>
      <dgm:spPr/>
    </dgm:pt>
    <dgm:pt modelId="{2E599212-8A6A-4530-8FA3-4F72C9DC18B0}" type="pres">
      <dgm:prSet presAssocID="{C6FD1814-8AFC-4438-A237-0ECA740F2F6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F6ED19-232B-4F50-A5BE-A10487BCB6AB}" type="pres">
      <dgm:prSet presAssocID="{C6FD1814-8AFC-4438-A237-0ECA740F2F6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32A549-BCD9-48DF-B1E7-531204591190}" type="pres">
      <dgm:prSet presAssocID="{DCEEABC7-45DA-4005-BD71-B3537CC74C83}" presName="space" presStyleCnt="0"/>
      <dgm:spPr/>
    </dgm:pt>
    <dgm:pt modelId="{1BFE8799-6418-401F-B54C-C2FAC47C5048}" type="pres">
      <dgm:prSet presAssocID="{AE34D82C-0530-4F0C-9400-9C9DFB90641A}" presName="composite" presStyleCnt="0"/>
      <dgm:spPr/>
    </dgm:pt>
    <dgm:pt modelId="{7593A543-A0A6-4EC1-8A28-03903B6C9833}" type="pres">
      <dgm:prSet presAssocID="{AE34D82C-0530-4F0C-9400-9C9DFB90641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1DA54-75B3-4E16-A71D-21E8B9A88F88}" type="pres">
      <dgm:prSet presAssocID="{AE34D82C-0530-4F0C-9400-9C9DFB90641A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443046-CB55-4417-8C39-E40AA1D41BD4}" srcId="{FBFD6DA9-94D0-40A3-A80F-BD1ACC428E05}" destId="{C6FD1814-8AFC-4438-A237-0ECA740F2F62}" srcOrd="1" destOrd="0" parTransId="{ED319CA1-37A7-4814-BF71-9EB52F104695}" sibTransId="{DCEEABC7-45DA-4005-BD71-B3537CC74C83}"/>
    <dgm:cxn modelId="{06D33117-6DBD-49C6-B4A8-3D1CECE9665C}" srcId="{C6FD1814-8AFC-4438-A237-0ECA740F2F62}" destId="{A86933DF-6381-4BB5-B5C3-F101CD335D0D}" srcOrd="1" destOrd="0" parTransId="{D383D1EA-5FC6-4DC3-960E-A7A7B4A4C01E}" sibTransId="{B9CD34CF-CC5D-4F19-A4F9-B15916BA9960}"/>
    <dgm:cxn modelId="{B3EB2032-7D4E-4D2F-A0C7-2B2EFE47A085}" type="presOf" srcId="{E94844D0-D433-4EB0-9DC7-A5EE063750C7}" destId="{8BF6ED19-232B-4F50-A5BE-A10487BCB6AB}" srcOrd="0" destOrd="2" presId="urn:microsoft.com/office/officeart/2005/8/layout/hList1"/>
    <dgm:cxn modelId="{B5F971FD-6DF6-434B-B546-0B1EC7572E6C}" srcId="{D0E2EDC5-5114-4E26-83AD-93A255AE79E9}" destId="{0BE580A0-3DF6-414A-8473-CAA11FC8190D}" srcOrd="2" destOrd="0" parTransId="{67CF6A8E-9934-4B1C-937B-748209A93614}" sibTransId="{9B1722EA-A126-4E3B-9703-DB236190D884}"/>
    <dgm:cxn modelId="{B2E0E9E5-47B5-4F35-8B8C-D2D0B75D2A04}" srcId="{FBFD6DA9-94D0-40A3-A80F-BD1ACC428E05}" destId="{AE34D82C-0530-4F0C-9400-9C9DFB90641A}" srcOrd="2" destOrd="0" parTransId="{9093C919-93DD-4A7B-B980-58EC2B1B871A}" sibTransId="{6EF74132-CE8B-4E65-891A-2C09CD3BAB76}"/>
    <dgm:cxn modelId="{60D68511-8D29-47A0-8313-C2D0C8CA7122}" srcId="{AE34D82C-0530-4F0C-9400-9C9DFB90641A}" destId="{CC998CB3-BAAD-4892-9CC1-BED450862154}" srcOrd="3" destOrd="0" parTransId="{11FFFF65-080D-485A-BA48-E16E0E49E31A}" sibTransId="{EF54AE6D-83C2-4BCE-8AC1-9AE960358364}"/>
    <dgm:cxn modelId="{70E0FFDB-4BF9-41E6-A067-A7588179B933}" srcId="{C6FD1814-8AFC-4438-A237-0ECA740F2F62}" destId="{E3B2963F-004E-4E0A-BABF-AF3A0868DE11}" srcOrd="0" destOrd="0" parTransId="{821DD3DF-12BA-472C-AE31-28D4AC1D4219}" sibTransId="{6D39CEC4-CF21-4219-9DD7-0C60FFBDB0F5}"/>
    <dgm:cxn modelId="{A51DF5A0-EEEE-4768-9924-BC1B5A61B363}" srcId="{D0E2EDC5-5114-4E26-83AD-93A255AE79E9}" destId="{AF5D613D-4BDD-4A79-8609-48C718A9BA5A}" srcOrd="3" destOrd="0" parTransId="{5F375EE3-0A8E-4551-A320-451573954E9F}" sibTransId="{A708077C-5590-4246-BD5B-B9317886030D}"/>
    <dgm:cxn modelId="{B87B35C0-8261-4194-BA7F-5D113E7FD48E}" srcId="{AE34D82C-0530-4F0C-9400-9C9DFB90641A}" destId="{742ED8F1-F452-4D01-A67C-F7CF96FAF1EC}" srcOrd="5" destOrd="0" parTransId="{F6C9F340-D9A9-4DFD-B00C-5D549FC84746}" sibTransId="{F54C0567-2F58-4A77-8C92-04B52D510C18}"/>
    <dgm:cxn modelId="{F6DD5F37-9E02-42C6-83C4-9BFC8A6865B6}" srcId="{AE34D82C-0530-4F0C-9400-9C9DFB90641A}" destId="{F55FB9F0-D2D7-4F76-8933-AFAC166AB221}" srcOrd="4" destOrd="0" parTransId="{17351618-3179-4D05-BF0E-67649347E828}" sibTransId="{D4C428A8-B0E1-4244-83B2-DEC3D67193D8}"/>
    <dgm:cxn modelId="{4A814383-4E85-474F-994D-E9082496A2D7}" srcId="{AE34D82C-0530-4F0C-9400-9C9DFB90641A}" destId="{3439B257-2044-420F-9658-BCD572BBFD4B}" srcOrd="0" destOrd="0" parTransId="{D5187DAB-0F30-4324-9008-B75EB7168B8E}" sibTransId="{A0F7DE21-FC65-4744-985F-309F65B91B92}"/>
    <dgm:cxn modelId="{649E0E0A-1D64-4DB4-A892-8ADA029CFC8C}" type="presOf" srcId="{0BE580A0-3DF6-414A-8473-CAA11FC8190D}" destId="{F3896767-E493-471A-B872-BC2E4F6A9552}" srcOrd="0" destOrd="2" presId="urn:microsoft.com/office/officeart/2005/8/layout/hList1"/>
    <dgm:cxn modelId="{94CF8FDF-AED8-427F-9F30-E93C7CE91A11}" type="presOf" srcId="{E3B2963F-004E-4E0A-BABF-AF3A0868DE11}" destId="{8BF6ED19-232B-4F50-A5BE-A10487BCB6AB}" srcOrd="0" destOrd="0" presId="urn:microsoft.com/office/officeart/2005/8/layout/hList1"/>
    <dgm:cxn modelId="{12711349-06E9-4A91-B73E-F9FFAD4C6C87}" srcId="{AE34D82C-0530-4F0C-9400-9C9DFB90641A}" destId="{3E03235E-2A3D-42A9-949E-227B4A2C829D}" srcOrd="1" destOrd="0" parTransId="{EAC0A86E-0FC8-4EA7-B0E8-02A722891B9A}" sibTransId="{B5F886F2-E1A6-4FBF-A86F-B02AC0614F26}"/>
    <dgm:cxn modelId="{D7F6B391-3816-4D8D-90BC-005A94C4346E}" type="presOf" srcId="{F55FB9F0-D2D7-4F76-8933-AFAC166AB221}" destId="{F2A1DA54-75B3-4E16-A71D-21E8B9A88F88}" srcOrd="0" destOrd="4" presId="urn:microsoft.com/office/officeart/2005/8/layout/hList1"/>
    <dgm:cxn modelId="{2318A9E1-3A49-406A-9491-44D2E91827F1}" type="presOf" srcId="{3439B257-2044-420F-9658-BCD572BBFD4B}" destId="{F2A1DA54-75B3-4E16-A71D-21E8B9A88F88}" srcOrd="0" destOrd="0" presId="urn:microsoft.com/office/officeart/2005/8/layout/hList1"/>
    <dgm:cxn modelId="{A3943981-4C68-40DC-AAFD-6F69F9EAC8BE}" type="presOf" srcId="{35BC9DD1-E994-44E4-A045-DEF504472A0F}" destId="{F3896767-E493-471A-B872-BC2E4F6A9552}" srcOrd="0" destOrd="0" presId="urn:microsoft.com/office/officeart/2005/8/layout/hList1"/>
    <dgm:cxn modelId="{13DC70A8-0F1F-4DB4-8E04-4B336592619D}" type="presOf" srcId="{C6FD1814-8AFC-4438-A237-0ECA740F2F62}" destId="{2E599212-8A6A-4530-8FA3-4F72C9DC18B0}" srcOrd="0" destOrd="0" presId="urn:microsoft.com/office/officeart/2005/8/layout/hList1"/>
    <dgm:cxn modelId="{C4BBE35F-BA95-4332-88C3-EA21738DAB3C}" type="presOf" srcId="{AE34D82C-0530-4F0C-9400-9C9DFB90641A}" destId="{7593A543-A0A6-4EC1-8A28-03903B6C9833}" srcOrd="0" destOrd="0" presId="urn:microsoft.com/office/officeart/2005/8/layout/hList1"/>
    <dgm:cxn modelId="{DE131C9B-BD34-41B5-B1C7-92868FDF8D83}" type="presOf" srcId="{D0E2EDC5-5114-4E26-83AD-93A255AE79E9}" destId="{8515C13B-F494-4103-AF76-13099DD71110}" srcOrd="0" destOrd="0" presId="urn:microsoft.com/office/officeart/2005/8/layout/hList1"/>
    <dgm:cxn modelId="{F40E5C6C-A44F-4445-8688-4799183CC99C}" type="presOf" srcId="{5465B635-7BDC-4967-9494-ED3948A90ACC}" destId="{8BF6ED19-232B-4F50-A5BE-A10487BCB6AB}" srcOrd="0" destOrd="3" presId="urn:microsoft.com/office/officeart/2005/8/layout/hList1"/>
    <dgm:cxn modelId="{E1E187B2-2880-40EF-9F7D-1A666A5F8003}" type="presOf" srcId="{CE9EAC18-5AC4-46E4-B6B7-43563636CD3E}" destId="{F3896767-E493-471A-B872-BC2E4F6A9552}" srcOrd="0" destOrd="1" presId="urn:microsoft.com/office/officeart/2005/8/layout/hList1"/>
    <dgm:cxn modelId="{0C08DE07-B713-4FAF-B5B4-617DB0BA94FA}" srcId="{AE34D82C-0530-4F0C-9400-9C9DFB90641A}" destId="{9FC73FBC-94FF-4A1E-B21F-CA0F2BC227B0}" srcOrd="2" destOrd="0" parTransId="{60A4F932-2B9E-4E5E-A804-51D7A6056355}" sibTransId="{C1023738-8A2D-474F-9A9C-898A67E2A265}"/>
    <dgm:cxn modelId="{283D6671-C9F1-40EE-8D91-0EFB68C2B71D}" type="presOf" srcId="{AF5D613D-4BDD-4A79-8609-48C718A9BA5A}" destId="{F3896767-E493-471A-B872-BC2E4F6A9552}" srcOrd="0" destOrd="3" presId="urn:microsoft.com/office/officeart/2005/8/layout/hList1"/>
    <dgm:cxn modelId="{12554B55-260F-4C14-9EED-69DE80936C58}" type="presOf" srcId="{CC998CB3-BAAD-4892-9CC1-BED450862154}" destId="{F2A1DA54-75B3-4E16-A71D-21E8B9A88F88}" srcOrd="0" destOrd="3" presId="urn:microsoft.com/office/officeart/2005/8/layout/hList1"/>
    <dgm:cxn modelId="{1F932D5C-016C-4214-A16E-6B5389EAEC6F}" srcId="{C6FD1814-8AFC-4438-A237-0ECA740F2F62}" destId="{E94844D0-D433-4EB0-9DC7-A5EE063750C7}" srcOrd="2" destOrd="0" parTransId="{BF67C16D-E4D3-4821-8A09-57876055DBCA}" sibTransId="{0EC055FE-5395-4C37-9A97-E859D6D9C977}"/>
    <dgm:cxn modelId="{01FBD6ED-7464-4F5D-8FBE-7305475F4A01}" type="presOf" srcId="{9FC73FBC-94FF-4A1E-B21F-CA0F2BC227B0}" destId="{F2A1DA54-75B3-4E16-A71D-21E8B9A88F88}" srcOrd="0" destOrd="2" presId="urn:microsoft.com/office/officeart/2005/8/layout/hList1"/>
    <dgm:cxn modelId="{BDB02362-20FB-47A6-A56E-77B099608061}" srcId="{FBFD6DA9-94D0-40A3-A80F-BD1ACC428E05}" destId="{D0E2EDC5-5114-4E26-83AD-93A255AE79E9}" srcOrd="0" destOrd="0" parTransId="{F0CE23CE-1AB0-4E86-94D4-DFF57972DED1}" sibTransId="{D6B80B54-89DC-4F0C-9619-7366E7830A6C}"/>
    <dgm:cxn modelId="{B209DA51-9D92-4CCD-823B-31C47FE7E177}" type="presOf" srcId="{742ED8F1-F452-4D01-A67C-F7CF96FAF1EC}" destId="{F2A1DA54-75B3-4E16-A71D-21E8B9A88F88}" srcOrd="0" destOrd="5" presId="urn:microsoft.com/office/officeart/2005/8/layout/hList1"/>
    <dgm:cxn modelId="{B0FD44BB-C453-477F-AB82-FB7506A75977}" srcId="{D0E2EDC5-5114-4E26-83AD-93A255AE79E9}" destId="{35BC9DD1-E994-44E4-A045-DEF504472A0F}" srcOrd="0" destOrd="0" parTransId="{B10B64FD-6E48-47C2-AE78-DF65566BFDCA}" sibTransId="{23E28901-328E-4547-AEAB-F85BEDF4904B}"/>
    <dgm:cxn modelId="{1881F2B4-BFEC-43C1-84D5-829C3049D9C7}" srcId="{D0E2EDC5-5114-4E26-83AD-93A255AE79E9}" destId="{CE9EAC18-5AC4-46E4-B6B7-43563636CD3E}" srcOrd="1" destOrd="0" parTransId="{0483B4F4-A7C8-47F2-AAC1-A67AB1CB27D8}" sibTransId="{16D39F11-2629-4B58-9739-C4CA34FEC3AA}"/>
    <dgm:cxn modelId="{8DDA9109-7DD3-4379-A82F-5BD2B1961F07}" type="presOf" srcId="{3E03235E-2A3D-42A9-949E-227B4A2C829D}" destId="{F2A1DA54-75B3-4E16-A71D-21E8B9A88F88}" srcOrd="0" destOrd="1" presId="urn:microsoft.com/office/officeart/2005/8/layout/hList1"/>
    <dgm:cxn modelId="{69F9E148-3C4F-4A58-AFA9-18435F1F01A2}" srcId="{C6FD1814-8AFC-4438-A237-0ECA740F2F62}" destId="{5465B635-7BDC-4967-9494-ED3948A90ACC}" srcOrd="3" destOrd="0" parTransId="{34BAC9B6-9F2C-46A0-AF06-7C364535AE19}" sibTransId="{3C1CB422-458F-4740-9C52-80FF2E4986A6}"/>
    <dgm:cxn modelId="{B3CAAD62-079D-489E-B011-442B0192E14F}" type="presOf" srcId="{A86933DF-6381-4BB5-B5C3-F101CD335D0D}" destId="{8BF6ED19-232B-4F50-A5BE-A10487BCB6AB}" srcOrd="0" destOrd="1" presId="urn:microsoft.com/office/officeart/2005/8/layout/hList1"/>
    <dgm:cxn modelId="{3666DD59-F3F2-454D-A378-E0F78F02706A}" type="presOf" srcId="{FBFD6DA9-94D0-40A3-A80F-BD1ACC428E05}" destId="{EEE423C4-254F-4C28-83BD-BAD73E578796}" srcOrd="0" destOrd="0" presId="urn:microsoft.com/office/officeart/2005/8/layout/hList1"/>
    <dgm:cxn modelId="{E9B1A3F5-C994-47FB-A146-D3F100A14ACB}" type="presParOf" srcId="{EEE423C4-254F-4C28-83BD-BAD73E578796}" destId="{617D4E92-C9E3-4566-9D27-43DD231C1059}" srcOrd="0" destOrd="0" presId="urn:microsoft.com/office/officeart/2005/8/layout/hList1"/>
    <dgm:cxn modelId="{4E24E207-1647-49AA-9841-132C78E12BC8}" type="presParOf" srcId="{617D4E92-C9E3-4566-9D27-43DD231C1059}" destId="{8515C13B-F494-4103-AF76-13099DD71110}" srcOrd="0" destOrd="0" presId="urn:microsoft.com/office/officeart/2005/8/layout/hList1"/>
    <dgm:cxn modelId="{C1033165-45EF-4DF4-A386-B180F836B4B0}" type="presParOf" srcId="{617D4E92-C9E3-4566-9D27-43DD231C1059}" destId="{F3896767-E493-471A-B872-BC2E4F6A9552}" srcOrd="1" destOrd="0" presId="urn:microsoft.com/office/officeart/2005/8/layout/hList1"/>
    <dgm:cxn modelId="{04561B86-11F5-4B27-9FC5-0EC358AE49CE}" type="presParOf" srcId="{EEE423C4-254F-4C28-83BD-BAD73E578796}" destId="{6DB133AB-0E47-4D28-A38C-3D785A7AADAB}" srcOrd="1" destOrd="0" presId="urn:microsoft.com/office/officeart/2005/8/layout/hList1"/>
    <dgm:cxn modelId="{63EB3823-055D-4313-B1E8-0EA8970217F0}" type="presParOf" srcId="{EEE423C4-254F-4C28-83BD-BAD73E578796}" destId="{DAC31C55-858E-44D8-9C31-9D01EEBCDFE0}" srcOrd="2" destOrd="0" presId="urn:microsoft.com/office/officeart/2005/8/layout/hList1"/>
    <dgm:cxn modelId="{C854EFBC-FB5C-4871-9770-7BD57351859C}" type="presParOf" srcId="{DAC31C55-858E-44D8-9C31-9D01EEBCDFE0}" destId="{2E599212-8A6A-4530-8FA3-4F72C9DC18B0}" srcOrd="0" destOrd="0" presId="urn:microsoft.com/office/officeart/2005/8/layout/hList1"/>
    <dgm:cxn modelId="{124A4C76-CB29-47F5-986B-8B9A9E28A318}" type="presParOf" srcId="{DAC31C55-858E-44D8-9C31-9D01EEBCDFE0}" destId="{8BF6ED19-232B-4F50-A5BE-A10487BCB6AB}" srcOrd="1" destOrd="0" presId="urn:microsoft.com/office/officeart/2005/8/layout/hList1"/>
    <dgm:cxn modelId="{25B3FA48-54BE-4757-8402-0749CFB961F8}" type="presParOf" srcId="{EEE423C4-254F-4C28-83BD-BAD73E578796}" destId="{EC32A549-BCD9-48DF-B1E7-531204591190}" srcOrd="3" destOrd="0" presId="urn:microsoft.com/office/officeart/2005/8/layout/hList1"/>
    <dgm:cxn modelId="{CD8543B8-9855-4527-AF36-4E58D1CDC60B}" type="presParOf" srcId="{EEE423C4-254F-4C28-83BD-BAD73E578796}" destId="{1BFE8799-6418-401F-B54C-C2FAC47C5048}" srcOrd="4" destOrd="0" presId="urn:microsoft.com/office/officeart/2005/8/layout/hList1"/>
    <dgm:cxn modelId="{422A4B55-4B8A-4031-BCA8-0E80E7E12B6E}" type="presParOf" srcId="{1BFE8799-6418-401F-B54C-C2FAC47C5048}" destId="{7593A543-A0A6-4EC1-8A28-03903B6C9833}" srcOrd="0" destOrd="0" presId="urn:microsoft.com/office/officeart/2005/8/layout/hList1"/>
    <dgm:cxn modelId="{20DB0EC9-01A8-4185-96BB-761662133709}" type="presParOf" srcId="{1BFE8799-6418-401F-B54C-C2FAC47C5048}" destId="{F2A1DA54-75B3-4E16-A71D-21E8B9A88F8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2C0AA-8B20-4842-B0E2-B1109601AC7C}">
      <dsp:nvSpPr>
        <dsp:cNvPr id="0" name=""/>
        <dsp:cNvSpPr/>
      </dsp:nvSpPr>
      <dsp:spPr>
        <a:xfrm>
          <a:off x="49506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Лекции</a:t>
          </a:r>
          <a:endParaRPr lang="ru-RU" sz="2600" kern="1200" dirty="0"/>
        </a:p>
      </dsp:txBody>
      <dsp:txXfrm>
        <a:off x="495061" y="644"/>
        <a:ext cx="2262336" cy="1357401"/>
      </dsp:txXfrm>
    </dsp:sp>
    <dsp:sp modelId="{FADCF192-F5D7-4D01-B8AC-49FF95164CC7}">
      <dsp:nvSpPr>
        <dsp:cNvPr id="0" name=""/>
        <dsp:cNvSpPr/>
      </dsp:nvSpPr>
      <dsp:spPr>
        <a:xfrm>
          <a:off x="298363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Уроки-практикумы</a:t>
          </a:r>
          <a:endParaRPr lang="ru-RU" sz="2600" kern="1200" dirty="0"/>
        </a:p>
      </dsp:txBody>
      <dsp:txXfrm>
        <a:off x="2983631" y="644"/>
        <a:ext cx="2262336" cy="1357401"/>
      </dsp:txXfrm>
    </dsp:sp>
    <dsp:sp modelId="{25446524-F023-401A-864A-010C05F63C17}">
      <dsp:nvSpPr>
        <dsp:cNvPr id="0" name=""/>
        <dsp:cNvSpPr/>
      </dsp:nvSpPr>
      <dsp:spPr>
        <a:xfrm>
          <a:off x="547220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Семинар</a:t>
          </a:r>
          <a:endParaRPr lang="ru-RU" sz="2600" kern="1200" dirty="0"/>
        </a:p>
      </dsp:txBody>
      <dsp:txXfrm>
        <a:off x="5472201" y="644"/>
        <a:ext cx="2262336" cy="1357401"/>
      </dsp:txXfrm>
    </dsp:sp>
    <dsp:sp modelId="{75AB8351-35B7-46D7-9DCD-FBD2E0472D70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Зачёт</a:t>
          </a:r>
          <a:endParaRPr lang="ru-RU" sz="2600" kern="1200" dirty="0"/>
        </a:p>
      </dsp:txBody>
      <dsp:txXfrm>
        <a:off x="495061" y="1584280"/>
        <a:ext cx="2262336" cy="1357401"/>
      </dsp:txXfrm>
    </dsp:sp>
    <dsp:sp modelId="{6B6C05EA-DD18-463B-8B0D-E35A18EA9D9E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Творческие работы сочинения</a:t>
          </a:r>
          <a:endParaRPr lang="ru-RU" sz="2600" kern="1200" dirty="0"/>
        </a:p>
      </dsp:txBody>
      <dsp:txXfrm>
        <a:off x="2983631" y="1584280"/>
        <a:ext cx="2262336" cy="1357401"/>
      </dsp:txXfrm>
    </dsp:sp>
    <dsp:sp modelId="{C11071F6-D9FC-44EA-886F-DC84577E6E04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Урок-концерт</a:t>
          </a:r>
          <a:endParaRPr lang="ru-RU" sz="2600" kern="1200" dirty="0"/>
        </a:p>
      </dsp:txBody>
      <dsp:txXfrm>
        <a:off x="5472201" y="1584280"/>
        <a:ext cx="2262336" cy="1357401"/>
      </dsp:txXfrm>
    </dsp:sp>
    <dsp:sp modelId="{06ED0398-F8A6-4338-B3A2-338FF08A7747}">
      <dsp:nvSpPr>
        <dsp:cNvPr id="0" name=""/>
        <dsp:cNvSpPr/>
      </dsp:nvSpPr>
      <dsp:spPr>
        <a:xfrm>
          <a:off x="1739346" y="316791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Урок-конференция</a:t>
          </a:r>
          <a:endParaRPr lang="ru-RU" sz="2600" kern="1200" dirty="0"/>
        </a:p>
      </dsp:txBody>
      <dsp:txXfrm>
        <a:off x="1739346" y="3167915"/>
        <a:ext cx="2262336" cy="1357401"/>
      </dsp:txXfrm>
    </dsp:sp>
    <dsp:sp modelId="{E6C1E129-9EF5-4521-A1E3-A6D64D58799A}">
      <dsp:nvSpPr>
        <dsp:cNvPr id="0" name=""/>
        <dsp:cNvSpPr/>
      </dsp:nvSpPr>
      <dsp:spPr>
        <a:xfrm>
          <a:off x="4227916" y="316791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Коллоквиум</a:t>
          </a:r>
          <a:endParaRPr lang="ru-RU" sz="2600" kern="1200" dirty="0"/>
        </a:p>
      </dsp:txBody>
      <dsp:txXfrm>
        <a:off x="4227916" y="3167915"/>
        <a:ext cx="2262336" cy="1357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06BBD-1BCA-4D9E-936D-1BD940AA218C}">
      <dsp:nvSpPr>
        <dsp:cNvPr id="0" name=""/>
        <dsp:cNvSpPr/>
      </dsp:nvSpPr>
      <dsp:spPr>
        <a:xfrm>
          <a:off x="0" y="64294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Восприятие</a:t>
          </a:r>
          <a:endParaRPr lang="ru-RU" sz="2300" kern="1200" dirty="0"/>
        </a:p>
      </dsp:txBody>
      <dsp:txXfrm>
        <a:off x="0" y="642940"/>
        <a:ext cx="2571749" cy="1543050"/>
      </dsp:txXfrm>
    </dsp:sp>
    <dsp:sp modelId="{7E78858D-C61F-40CD-9136-23E649A25F3A}">
      <dsp:nvSpPr>
        <dsp:cNvPr id="0" name=""/>
        <dsp:cNvSpPr/>
      </dsp:nvSpPr>
      <dsp:spPr>
        <a:xfrm>
          <a:off x="2828925" y="64294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Участие</a:t>
          </a:r>
          <a:endParaRPr lang="ru-RU" sz="2300" kern="1200" dirty="0"/>
        </a:p>
      </dsp:txBody>
      <dsp:txXfrm>
        <a:off x="2828925" y="642940"/>
        <a:ext cx="2571749" cy="1543050"/>
      </dsp:txXfrm>
    </dsp:sp>
    <dsp:sp modelId="{6CD6D77F-EE58-482C-BDBC-6A38EA8EA936}">
      <dsp:nvSpPr>
        <dsp:cNvPr id="0" name=""/>
        <dsp:cNvSpPr/>
      </dsp:nvSpPr>
      <dsp:spPr>
        <a:xfrm>
          <a:off x="5657849" y="64294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Самостоятельная работа</a:t>
          </a:r>
          <a:endParaRPr lang="ru-RU" sz="2300" kern="1200" dirty="0"/>
        </a:p>
      </dsp:txBody>
      <dsp:txXfrm>
        <a:off x="5657849" y="642940"/>
        <a:ext cx="2571749" cy="1543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2C0AA-8B20-4842-B0E2-B1109601AC7C}">
      <dsp:nvSpPr>
        <dsp:cNvPr id="0" name=""/>
        <dsp:cNvSpPr/>
      </dsp:nvSpPr>
      <dsp:spPr>
        <a:xfrm>
          <a:off x="49506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Лекции</a:t>
          </a:r>
          <a:endParaRPr lang="ru-RU" sz="2600" kern="1200" dirty="0"/>
        </a:p>
      </dsp:txBody>
      <dsp:txXfrm>
        <a:off x="495061" y="644"/>
        <a:ext cx="2262336" cy="1357401"/>
      </dsp:txXfrm>
    </dsp:sp>
    <dsp:sp modelId="{FADCF192-F5D7-4D01-B8AC-49FF95164CC7}">
      <dsp:nvSpPr>
        <dsp:cNvPr id="0" name=""/>
        <dsp:cNvSpPr/>
      </dsp:nvSpPr>
      <dsp:spPr>
        <a:xfrm>
          <a:off x="298363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Уроки-практикумы</a:t>
          </a:r>
          <a:endParaRPr lang="ru-RU" sz="2600" kern="1200" dirty="0"/>
        </a:p>
      </dsp:txBody>
      <dsp:txXfrm>
        <a:off x="2983631" y="644"/>
        <a:ext cx="2262336" cy="1357401"/>
      </dsp:txXfrm>
    </dsp:sp>
    <dsp:sp modelId="{25446524-F023-401A-864A-010C05F63C17}">
      <dsp:nvSpPr>
        <dsp:cNvPr id="0" name=""/>
        <dsp:cNvSpPr/>
      </dsp:nvSpPr>
      <dsp:spPr>
        <a:xfrm>
          <a:off x="547220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Семинар</a:t>
          </a:r>
          <a:endParaRPr lang="ru-RU" sz="2600" kern="1200" dirty="0"/>
        </a:p>
      </dsp:txBody>
      <dsp:txXfrm>
        <a:off x="5472201" y="644"/>
        <a:ext cx="2262336" cy="1357401"/>
      </dsp:txXfrm>
    </dsp:sp>
    <dsp:sp modelId="{75AB8351-35B7-46D7-9DCD-FBD2E0472D70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Зачёт</a:t>
          </a:r>
          <a:endParaRPr lang="ru-RU" sz="2600" kern="1200" dirty="0"/>
        </a:p>
      </dsp:txBody>
      <dsp:txXfrm>
        <a:off x="495061" y="1584280"/>
        <a:ext cx="2262336" cy="1357401"/>
      </dsp:txXfrm>
    </dsp:sp>
    <dsp:sp modelId="{6B6C05EA-DD18-463B-8B0D-E35A18EA9D9E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Творческие работы сочинения</a:t>
          </a:r>
          <a:endParaRPr lang="ru-RU" sz="2600" kern="1200" dirty="0"/>
        </a:p>
      </dsp:txBody>
      <dsp:txXfrm>
        <a:off x="2983631" y="1584280"/>
        <a:ext cx="2262336" cy="1357401"/>
      </dsp:txXfrm>
    </dsp:sp>
    <dsp:sp modelId="{C11071F6-D9FC-44EA-886F-DC84577E6E04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Урок-концерт</a:t>
          </a:r>
          <a:endParaRPr lang="ru-RU" sz="2600" kern="1200" dirty="0"/>
        </a:p>
      </dsp:txBody>
      <dsp:txXfrm>
        <a:off x="5472201" y="1584280"/>
        <a:ext cx="2262336" cy="1357401"/>
      </dsp:txXfrm>
    </dsp:sp>
    <dsp:sp modelId="{06ED0398-F8A6-4338-B3A2-338FF08A7747}">
      <dsp:nvSpPr>
        <dsp:cNvPr id="0" name=""/>
        <dsp:cNvSpPr/>
      </dsp:nvSpPr>
      <dsp:spPr>
        <a:xfrm>
          <a:off x="1739346" y="316791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Урок-конференция</a:t>
          </a:r>
          <a:endParaRPr lang="ru-RU" sz="2600" kern="1200" dirty="0"/>
        </a:p>
      </dsp:txBody>
      <dsp:txXfrm>
        <a:off x="1739346" y="3167915"/>
        <a:ext cx="2262336" cy="1357401"/>
      </dsp:txXfrm>
    </dsp:sp>
    <dsp:sp modelId="{E6C1E129-9EF5-4521-A1E3-A6D64D58799A}">
      <dsp:nvSpPr>
        <dsp:cNvPr id="0" name=""/>
        <dsp:cNvSpPr/>
      </dsp:nvSpPr>
      <dsp:spPr>
        <a:xfrm>
          <a:off x="4227916" y="316791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Коллоквиум</a:t>
          </a:r>
          <a:endParaRPr lang="ru-RU" sz="2600" kern="1200" dirty="0"/>
        </a:p>
      </dsp:txBody>
      <dsp:txXfrm>
        <a:off x="4227916" y="3167915"/>
        <a:ext cx="2262336" cy="13574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39F58-D3BF-44FB-8612-19EF9BBF96AE}">
      <dsp:nvSpPr>
        <dsp:cNvPr id="0" name=""/>
        <dsp:cNvSpPr/>
      </dsp:nvSpPr>
      <dsp:spPr>
        <a:xfrm>
          <a:off x="3043229" y="19047"/>
          <a:ext cx="2143137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Первая группа: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«Пространство Петербурга»</a:t>
          </a:r>
          <a:endParaRPr lang="ru-RU" sz="1400" kern="1200" dirty="0"/>
        </a:p>
      </dsp:txBody>
      <dsp:txXfrm>
        <a:off x="3090405" y="66223"/>
        <a:ext cx="2048785" cy="872063"/>
      </dsp:txXfrm>
    </dsp:sp>
    <dsp:sp modelId="{FF748CE3-F893-403E-B4B2-13F0CAE34C4D}">
      <dsp:nvSpPr>
        <dsp:cNvPr id="0" name=""/>
        <dsp:cNvSpPr/>
      </dsp:nvSpPr>
      <dsp:spPr>
        <a:xfrm>
          <a:off x="2208957" y="524466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2983528" y="311701"/>
              </a:moveTo>
              <a:arcTo wR="1931433" hR="1931433" stAng="18180341" swAng="127890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00FE4-9DEA-4445-8540-5B8BD243B572}">
      <dsp:nvSpPr>
        <dsp:cNvPr id="0" name=""/>
        <dsp:cNvSpPr/>
      </dsp:nvSpPr>
      <dsp:spPr>
        <a:xfrm>
          <a:off x="4857144" y="1335323"/>
          <a:ext cx="2184113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Третья группа: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«Письмо матери»</a:t>
          </a:r>
          <a:endParaRPr lang="ru-RU" sz="1400" kern="1200" dirty="0"/>
        </a:p>
      </dsp:txBody>
      <dsp:txXfrm>
        <a:off x="4904320" y="1382499"/>
        <a:ext cx="2089761" cy="872063"/>
      </dsp:txXfrm>
    </dsp:sp>
    <dsp:sp modelId="{43EB6063-6740-4EED-A373-1BD8DE2F256D}">
      <dsp:nvSpPr>
        <dsp:cNvPr id="0" name=""/>
        <dsp:cNvSpPr/>
      </dsp:nvSpPr>
      <dsp:spPr>
        <a:xfrm>
          <a:off x="2180864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3860209" y="1830144"/>
              </a:moveTo>
              <a:arcTo wR="1931433" hR="1931433" stAng="21419634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DFD627-4243-4953-836C-D17C95042B29}">
      <dsp:nvSpPr>
        <dsp:cNvPr id="0" name=""/>
        <dsp:cNvSpPr/>
      </dsp:nvSpPr>
      <dsp:spPr>
        <a:xfrm>
          <a:off x="4168251" y="3494732"/>
          <a:ext cx="2158630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Пятая группа: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«Портрет Раскольникова»</a:t>
          </a:r>
          <a:endParaRPr lang="ru-RU" sz="1400" kern="1200" dirty="0"/>
        </a:p>
      </dsp:txBody>
      <dsp:txXfrm>
        <a:off x="4215427" y="3541908"/>
        <a:ext cx="2064278" cy="872063"/>
      </dsp:txXfrm>
    </dsp:sp>
    <dsp:sp modelId="{DE0BD53E-1140-44DC-8489-D1A786F1B3C5}">
      <dsp:nvSpPr>
        <dsp:cNvPr id="0" name=""/>
        <dsp:cNvSpPr/>
      </dsp:nvSpPr>
      <dsp:spPr>
        <a:xfrm>
          <a:off x="2180864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1986113" y="3862093"/>
              </a:moveTo>
              <a:arcTo wR="1931433" hR="1931433" stAng="5302663" swAng="22225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AF090-D505-4678-B034-1D57D39ECAB0}">
      <dsp:nvSpPr>
        <dsp:cNvPr id="0" name=""/>
        <dsp:cNvSpPr/>
      </dsp:nvSpPr>
      <dsp:spPr>
        <a:xfrm>
          <a:off x="1913200" y="3494732"/>
          <a:ext cx="2127660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Четвертая группа: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«Досье на главного героя»</a:t>
          </a:r>
          <a:endParaRPr lang="ru-RU" sz="1400" kern="1200" dirty="0"/>
        </a:p>
      </dsp:txBody>
      <dsp:txXfrm>
        <a:off x="1960376" y="3541908"/>
        <a:ext cx="2033308" cy="872063"/>
      </dsp:txXfrm>
    </dsp:sp>
    <dsp:sp modelId="{4802786C-CFB9-46D2-B092-345484D5AEAA}">
      <dsp:nvSpPr>
        <dsp:cNvPr id="0" name=""/>
        <dsp:cNvSpPr/>
      </dsp:nvSpPr>
      <dsp:spPr>
        <a:xfrm>
          <a:off x="2180864" y="48394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322859" y="3000509"/>
              </a:moveTo>
              <a:arcTo wR="1931433" hR="1931433" stAng="8783494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73C7D-747C-4535-9A62-C28D826E3683}">
      <dsp:nvSpPr>
        <dsp:cNvPr id="0" name=""/>
        <dsp:cNvSpPr/>
      </dsp:nvSpPr>
      <dsp:spPr>
        <a:xfrm>
          <a:off x="1188342" y="1335323"/>
          <a:ext cx="2174107" cy="966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Вторая группа: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«Семья Мармеладовых»</a:t>
          </a:r>
          <a:endParaRPr lang="ru-RU" sz="1400" kern="1200" dirty="0"/>
        </a:p>
      </dsp:txBody>
      <dsp:txXfrm>
        <a:off x="1235518" y="1382499"/>
        <a:ext cx="2079755" cy="872063"/>
      </dsp:txXfrm>
    </dsp:sp>
    <dsp:sp modelId="{E42BD430-CF82-4038-960D-AF3BF7474EB7}">
      <dsp:nvSpPr>
        <dsp:cNvPr id="0" name=""/>
        <dsp:cNvSpPr/>
      </dsp:nvSpPr>
      <dsp:spPr>
        <a:xfrm>
          <a:off x="2152995" y="524153"/>
          <a:ext cx="3862867" cy="3862867"/>
        </a:xfrm>
        <a:custGeom>
          <a:avLst/>
          <a:gdLst/>
          <a:ahLst/>
          <a:cxnLst/>
          <a:rect l="0" t="0" r="0" b="0"/>
          <a:pathLst>
            <a:path>
              <a:moveTo>
                <a:pt x="362351" y="805193"/>
              </a:moveTo>
              <a:arcTo wR="1931433" hR="1931433" stAng="12940178" swAng="12894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2C0AA-8B20-4842-B0E2-B1109601AC7C}">
      <dsp:nvSpPr>
        <dsp:cNvPr id="0" name=""/>
        <dsp:cNvSpPr/>
      </dsp:nvSpPr>
      <dsp:spPr>
        <a:xfrm>
          <a:off x="49506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Лекции</a:t>
          </a:r>
          <a:endParaRPr lang="ru-RU" sz="2600" kern="1200" dirty="0"/>
        </a:p>
      </dsp:txBody>
      <dsp:txXfrm>
        <a:off x="495061" y="644"/>
        <a:ext cx="2262336" cy="1357401"/>
      </dsp:txXfrm>
    </dsp:sp>
    <dsp:sp modelId="{FADCF192-F5D7-4D01-B8AC-49FF95164CC7}">
      <dsp:nvSpPr>
        <dsp:cNvPr id="0" name=""/>
        <dsp:cNvSpPr/>
      </dsp:nvSpPr>
      <dsp:spPr>
        <a:xfrm>
          <a:off x="298363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Уроки-практикумы</a:t>
          </a:r>
          <a:endParaRPr lang="ru-RU" sz="2600" kern="1200" dirty="0"/>
        </a:p>
      </dsp:txBody>
      <dsp:txXfrm>
        <a:off x="2983631" y="644"/>
        <a:ext cx="2262336" cy="1357401"/>
      </dsp:txXfrm>
    </dsp:sp>
    <dsp:sp modelId="{25446524-F023-401A-864A-010C05F63C17}">
      <dsp:nvSpPr>
        <dsp:cNvPr id="0" name=""/>
        <dsp:cNvSpPr/>
      </dsp:nvSpPr>
      <dsp:spPr>
        <a:xfrm>
          <a:off x="5472201" y="644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Семинар</a:t>
          </a:r>
          <a:endParaRPr lang="ru-RU" sz="2600" kern="1200" dirty="0"/>
        </a:p>
      </dsp:txBody>
      <dsp:txXfrm>
        <a:off x="5472201" y="644"/>
        <a:ext cx="2262336" cy="1357401"/>
      </dsp:txXfrm>
    </dsp:sp>
    <dsp:sp modelId="{75AB8351-35B7-46D7-9DCD-FBD2E0472D70}">
      <dsp:nvSpPr>
        <dsp:cNvPr id="0" name=""/>
        <dsp:cNvSpPr/>
      </dsp:nvSpPr>
      <dsp:spPr>
        <a:xfrm>
          <a:off x="49506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Зачёт</a:t>
          </a:r>
          <a:endParaRPr lang="ru-RU" sz="2600" kern="1200" dirty="0"/>
        </a:p>
      </dsp:txBody>
      <dsp:txXfrm>
        <a:off x="495061" y="1584280"/>
        <a:ext cx="2262336" cy="1357401"/>
      </dsp:txXfrm>
    </dsp:sp>
    <dsp:sp modelId="{6B6C05EA-DD18-463B-8B0D-E35A18EA9D9E}">
      <dsp:nvSpPr>
        <dsp:cNvPr id="0" name=""/>
        <dsp:cNvSpPr/>
      </dsp:nvSpPr>
      <dsp:spPr>
        <a:xfrm>
          <a:off x="298363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Творческие работы сочинения</a:t>
          </a:r>
          <a:endParaRPr lang="ru-RU" sz="2600" kern="1200" dirty="0"/>
        </a:p>
      </dsp:txBody>
      <dsp:txXfrm>
        <a:off x="2983631" y="1584280"/>
        <a:ext cx="2262336" cy="1357401"/>
      </dsp:txXfrm>
    </dsp:sp>
    <dsp:sp modelId="{C11071F6-D9FC-44EA-886F-DC84577E6E04}">
      <dsp:nvSpPr>
        <dsp:cNvPr id="0" name=""/>
        <dsp:cNvSpPr/>
      </dsp:nvSpPr>
      <dsp:spPr>
        <a:xfrm>
          <a:off x="5472201" y="1584280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Урок-концерт</a:t>
          </a:r>
          <a:endParaRPr lang="ru-RU" sz="2600" kern="1200" dirty="0"/>
        </a:p>
      </dsp:txBody>
      <dsp:txXfrm>
        <a:off x="5472201" y="1584280"/>
        <a:ext cx="2262336" cy="1357401"/>
      </dsp:txXfrm>
    </dsp:sp>
    <dsp:sp modelId="{06ED0398-F8A6-4338-B3A2-338FF08A7747}">
      <dsp:nvSpPr>
        <dsp:cNvPr id="0" name=""/>
        <dsp:cNvSpPr/>
      </dsp:nvSpPr>
      <dsp:spPr>
        <a:xfrm>
          <a:off x="1739346" y="316791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Урок-конференция</a:t>
          </a:r>
          <a:endParaRPr lang="ru-RU" sz="2600" kern="1200" dirty="0"/>
        </a:p>
      </dsp:txBody>
      <dsp:txXfrm>
        <a:off x="1739346" y="3167915"/>
        <a:ext cx="2262336" cy="1357401"/>
      </dsp:txXfrm>
    </dsp:sp>
    <dsp:sp modelId="{E6C1E129-9EF5-4521-A1E3-A6D64D58799A}">
      <dsp:nvSpPr>
        <dsp:cNvPr id="0" name=""/>
        <dsp:cNvSpPr/>
      </dsp:nvSpPr>
      <dsp:spPr>
        <a:xfrm>
          <a:off x="4227916" y="3167915"/>
          <a:ext cx="2262336" cy="1357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Коллоквиум</a:t>
          </a:r>
          <a:endParaRPr lang="ru-RU" sz="2600" kern="1200" dirty="0"/>
        </a:p>
      </dsp:txBody>
      <dsp:txXfrm>
        <a:off x="4227916" y="3167915"/>
        <a:ext cx="2262336" cy="13574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5C13B-F494-4103-AF76-13099DD71110}">
      <dsp:nvSpPr>
        <dsp:cNvPr id="0" name=""/>
        <dsp:cNvSpPr/>
      </dsp:nvSpPr>
      <dsp:spPr>
        <a:xfrm>
          <a:off x="2571" y="920478"/>
          <a:ext cx="2507456" cy="7827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Чем отличается художественная реальность от обычной?</a:t>
          </a:r>
          <a:endParaRPr lang="ru-RU" sz="1600" kern="1200" dirty="0"/>
        </a:p>
      </dsp:txBody>
      <dsp:txXfrm>
        <a:off x="2571" y="920478"/>
        <a:ext cx="2507456" cy="782720"/>
      </dsp:txXfrm>
    </dsp:sp>
    <dsp:sp modelId="{F3896767-E493-471A-B872-BC2E4F6A9552}">
      <dsp:nvSpPr>
        <dsp:cNvPr id="0" name=""/>
        <dsp:cNvSpPr/>
      </dsp:nvSpPr>
      <dsp:spPr>
        <a:xfrm>
          <a:off x="2571" y="1703198"/>
          <a:ext cx="2507456" cy="19022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Временная шкала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Авторские акценты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Относительность пространства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u="none" kern="1200" dirty="0" smtClean="0"/>
            <a:t>Голос и оценка автора</a:t>
          </a:r>
          <a:endParaRPr lang="ru-RU" sz="1600" u="none" kern="1200" dirty="0"/>
        </a:p>
      </dsp:txBody>
      <dsp:txXfrm>
        <a:off x="2571" y="1703198"/>
        <a:ext cx="2507456" cy="1902285"/>
      </dsp:txXfrm>
    </dsp:sp>
    <dsp:sp modelId="{2E599212-8A6A-4530-8FA3-4F72C9DC18B0}">
      <dsp:nvSpPr>
        <dsp:cNvPr id="0" name=""/>
        <dsp:cNvSpPr/>
      </dsp:nvSpPr>
      <dsp:spPr>
        <a:xfrm>
          <a:off x="2861071" y="920478"/>
          <a:ext cx="2507456" cy="7827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Что автор хотел сказать?</a:t>
          </a:r>
          <a:endParaRPr lang="ru-RU" sz="1600" kern="1200" dirty="0"/>
        </a:p>
      </dsp:txBody>
      <dsp:txXfrm>
        <a:off x="2861071" y="920478"/>
        <a:ext cx="2507456" cy="782720"/>
      </dsp:txXfrm>
    </dsp:sp>
    <dsp:sp modelId="{8BF6ED19-232B-4F50-A5BE-A10487BCB6AB}">
      <dsp:nvSpPr>
        <dsp:cNvPr id="0" name=""/>
        <dsp:cNvSpPr/>
      </dsp:nvSpPr>
      <dsp:spPr>
        <a:xfrm>
          <a:off x="2861071" y="1703198"/>
          <a:ext cx="2507456" cy="19022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Идея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Концепция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Знаки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Значения</a:t>
          </a:r>
          <a:endParaRPr lang="ru-RU" sz="1600" kern="1200" dirty="0"/>
        </a:p>
      </dsp:txBody>
      <dsp:txXfrm>
        <a:off x="2861071" y="1703198"/>
        <a:ext cx="2507456" cy="1902285"/>
      </dsp:txXfrm>
    </dsp:sp>
    <dsp:sp modelId="{7593A543-A0A6-4EC1-8A28-03903B6C9833}">
      <dsp:nvSpPr>
        <dsp:cNvPr id="0" name=""/>
        <dsp:cNvSpPr/>
      </dsp:nvSpPr>
      <dsp:spPr>
        <a:xfrm>
          <a:off x="5719571" y="920478"/>
          <a:ext cx="2507456" cy="7827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Что есть в произведении?</a:t>
          </a:r>
          <a:endParaRPr lang="ru-RU" sz="1600" kern="1200" dirty="0"/>
        </a:p>
      </dsp:txBody>
      <dsp:txXfrm>
        <a:off x="5719571" y="920478"/>
        <a:ext cx="2507456" cy="782720"/>
      </dsp:txXfrm>
    </dsp:sp>
    <dsp:sp modelId="{F2A1DA54-75B3-4E16-A71D-21E8B9A88F88}">
      <dsp:nvSpPr>
        <dsp:cNvPr id="0" name=""/>
        <dsp:cNvSpPr/>
      </dsp:nvSpPr>
      <dsp:spPr>
        <a:xfrm>
          <a:off x="5719571" y="1703198"/>
          <a:ext cx="2507456" cy="19022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События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Герои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Элементы сюжета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Художественные детали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Название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Присутствие автора</a:t>
          </a:r>
          <a:endParaRPr lang="ru-RU" sz="1600" kern="1200" dirty="0"/>
        </a:p>
      </dsp:txBody>
      <dsp:txXfrm>
        <a:off x="5719571" y="1703198"/>
        <a:ext cx="2507456" cy="1902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17474D5-9E40-4A12-8ECE-80B06A405EBE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AD731B1-643B-4059-9A5B-2634BB4A43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4257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Вводный</a:t>
            </a:r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A3674D-F95A-48D6-AEBF-303E398D52D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Общий план. Акцент на зачет.</a:t>
            </a:r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9D10D3-C5A6-44A8-8CAE-C39D3B8B4C5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Модель-схема художественного анализа</a:t>
            </a:r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B69361-A256-42AD-B6BF-6F0AD6CB844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Урок-конференция. Результаты для ученика.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3C36AD-62A9-41E2-B9A9-6A88DFEC539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Результаты. Часть первая. Список эффективности.</a:t>
            </a:r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6BE287-63B3-4BE5-8CD3-4B940FC3612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Результаты. Часть вторая. Результативность в графиках.</a:t>
            </a: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3D1E57-DB08-4E86-95BC-552EAD56BD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Прощальное слово.</a:t>
            </a:r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041DA2-EF47-4CA7-9939-AB19106A2AB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b="1" smtClean="0"/>
              <a:t>Методика организации уроков литературы</a:t>
            </a: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32CD27-5BB2-41A1-B538-7DF23B1267C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b="1" smtClean="0"/>
              <a:t>Модель обучения литературе как организационная система развития индивидуальности ученика</a:t>
            </a: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A7746A-C59D-4349-9238-C79708E1D1E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Общий план модульной технологии обучения</a:t>
            </a:r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420816-6C28-4975-A965-59E0204A225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Лекция. Акцент на деятельность учеников.</a:t>
            </a: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4055F0-EAE6-4A90-A399-B1A8DE22050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Лекция. Визуализация к психологическому анализу лекции.</a:t>
            </a: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18C92F-487C-4072-BAA0-570A5989D2D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Общий план. Акцент на коллоквиум с дополнением на урок-концерт.</a:t>
            </a:r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7F06F6-3EC3-4386-AD60-86F5243F939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Урок-практикум. Визуализация.</a:t>
            </a: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075359-C243-46A1-B068-63A07472558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Семинар. Пример вопросов.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BB64A3-1827-4935-B427-009AB712126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D88E611-EAF5-46A2-9FAF-049EE08982B5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987C64B-986D-43D5-97D4-AF75C13218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B0743-41F0-43C2-B73A-36C3939A8AB7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A437D-8EC4-4639-A813-F975C1025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CE7E4-FC3B-47B7-93B8-D2A29B266E3C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68A6A-1FAA-4BAA-ADAB-48236D2C7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8105F-CF5D-4B59-B581-A24EF374DE64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14E99-724B-4158-A860-8189F86377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88494F-745D-44C7-98A2-3B8485EB6F1E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127B7C-3A87-47FB-B5D1-A6CD67818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5548E2-B460-48BC-B150-BCE5940F5B1E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F0FF09-3194-41F0-8DF5-13AEFB6C2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BB7E2F-C3DD-44F3-8F5F-B86632AC84A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C638ED-B50E-4F58-AB09-3D9E5729D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CEFBC2-14AD-4880-95C0-489AF93E76B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E78039-C7CB-4483-AA96-1CAA602FA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89070-9B7B-454E-970E-52DF084FA33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89DF5-FC55-4CFD-9DCB-CEB6750AC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31C781-FDCF-4025-966E-A185ED030DFB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DF0EFF-F4EA-42ED-9F4D-449B95BEC0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9035F20-2251-4D93-A8EB-7BF6D6CC6FB5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718CB71-31E0-4CE9-946A-C70B81407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7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B397B73-181D-48C6-9A69-357A583BAFC4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912479C-1AF5-41D0-8653-06DC0C966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7" r:id="rId2"/>
    <p:sldLayoutId id="2147483852" r:id="rId3"/>
    <p:sldLayoutId id="2147483853" r:id="rId4"/>
    <p:sldLayoutId id="2147483854" r:id="rId5"/>
    <p:sldLayoutId id="2147483855" r:id="rId6"/>
    <p:sldLayoutId id="2147483848" r:id="rId7"/>
    <p:sldLayoutId id="2147483856" r:id="rId8"/>
    <p:sldLayoutId id="2147483857" r:id="rId9"/>
    <p:sldLayoutId id="2147483849" r:id="rId10"/>
    <p:sldLayoutId id="214748385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Trebuchet MS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3.xml"/><Relationship Id="rId7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072494" cy="2857519"/>
          </a:xfrm>
        </p:spPr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/>
              <a:t>Использование </a:t>
            </a:r>
            <a:r>
              <a:rPr lang="ru-RU" dirty="0" smtClean="0"/>
              <a:t> модульной </a:t>
            </a:r>
            <a:r>
              <a:rPr lang="ru-RU" dirty="0"/>
              <a:t>технологии на уроках  </a:t>
            </a:r>
            <a:r>
              <a:rPr lang="ru-RU" dirty="0" smtClean="0"/>
              <a:t>литературы.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3" y="5572125"/>
            <a:ext cx="5929312" cy="1071563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r>
              <a:rPr lang="ru-RU" sz="2300" smtClean="0">
                <a:solidFill>
                  <a:schemeClr val="tx1"/>
                </a:solidFill>
              </a:rPr>
              <a:t>Учитель русского языка и литературы</a:t>
            </a:r>
          </a:p>
          <a:p>
            <a:pPr marR="0">
              <a:lnSpc>
                <a:spcPct val="80000"/>
              </a:lnSpc>
            </a:pPr>
            <a:r>
              <a:rPr lang="ru-RU" sz="2300" smtClean="0">
                <a:solidFill>
                  <a:schemeClr val="tx1"/>
                </a:solidFill>
              </a:rPr>
              <a:t>Русской классической гимназии №2</a:t>
            </a:r>
          </a:p>
          <a:p>
            <a:pPr marR="0">
              <a:lnSpc>
                <a:spcPct val="80000"/>
              </a:lnSpc>
            </a:pPr>
            <a:r>
              <a:rPr lang="ru-RU" sz="2300" smtClean="0">
                <a:solidFill>
                  <a:schemeClr val="tx1"/>
                </a:solidFill>
              </a:rPr>
              <a:t>Рудская Л.Г.</a:t>
            </a:r>
          </a:p>
          <a:p>
            <a:pPr marR="0">
              <a:lnSpc>
                <a:spcPct val="80000"/>
              </a:lnSpc>
            </a:pPr>
            <a:endParaRPr lang="ru-RU" sz="2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Структурные элементы модульной технологии обучения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4">
                                            <p:graphicEl>
                                              <a:dgm id="{75AB8351-35B7-46D7-9DCD-FBD2E0472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75AB8351-35B7-46D7-9DCD-FBD2E0472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75AB8351-35B7-46D7-9DCD-FBD2E0472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75AB8351-35B7-46D7-9DCD-FBD2E0472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Модель-схема анализа художественного текста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900" smtClean="0"/>
          </a:p>
          <a:p>
            <a:r>
              <a:rPr lang="ru-RU" sz="2900" smtClean="0"/>
              <a:t>Получение подробной библиографии.</a:t>
            </a:r>
          </a:p>
          <a:p>
            <a:endParaRPr lang="ru-RU" smtClean="0"/>
          </a:p>
          <a:p>
            <a:endParaRPr lang="ru-RU" smtClean="0"/>
          </a:p>
          <a:p>
            <a:r>
              <a:rPr lang="ru-RU" sz="2900" smtClean="0"/>
              <a:t>Умение оформить доклад.</a:t>
            </a:r>
          </a:p>
          <a:p>
            <a:endParaRPr lang="ru-RU" smtClean="0"/>
          </a:p>
          <a:p>
            <a:endParaRPr lang="ru-RU" smtClean="0"/>
          </a:p>
          <a:p>
            <a:r>
              <a:rPr lang="ru-RU" sz="2900" smtClean="0"/>
              <a:t>Умение делать «выжимку».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700" dirty="0" smtClean="0"/>
              <a:t>Итоги урока-конференции</a:t>
            </a:r>
            <a:endParaRPr lang="ru-RU" sz="3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Развитие креативных способностей, коммуникативных и толерантных компетенций.</a:t>
            </a:r>
          </a:p>
          <a:p>
            <a:endParaRPr lang="ru-RU" smtClean="0"/>
          </a:p>
          <a:p>
            <a:r>
              <a:rPr lang="ru-RU" smtClean="0"/>
              <a:t>Умение самостоятельно формировать, выражать и отстаивать свои позиции.</a:t>
            </a:r>
          </a:p>
          <a:p>
            <a:endParaRPr lang="ru-RU" smtClean="0"/>
          </a:p>
          <a:p>
            <a:r>
              <a:rPr lang="ru-RU" smtClean="0"/>
              <a:t>Формирование навыков самоанализа и самоконтроля.</a:t>
            </a:r>
          </a:p>
          <a:p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Эффективность модульной технологии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Результативность модульной технологии</a:t>
            </a:r>
            <a:endParaRPr lang="ru-RU" dirty="0"/>
          </a:p>
        </p:txBody>
      </p:sp>
      <p:graphicFrame>
        <p:nvGraphicFramePr>
          <p:cNvPr id="1026" name="Содержимое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8577817"/>
              </p:ext>
            </p:extLst>
          </p:nvPr>
        </p:nvGraphicFramePr>
        <p:xfrm>
          <a:off x="611560" y="1412776"/>
          <a:ext cx="7394575" cy="4857750"/>
        </p:xfrm>
        <a:graphic>
          <a:graphicData uri="http://schemas.openxmlformats.org/presentationml/2006/ole">
            <p:oleObj spid="_x0000_s1031" name="Диаграмма" r:id="rId4" imgW="6191412" imgH="4067061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88" y="2214563"/>
            <a:ext cx="5072062" cy="3214687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ru-RU" sz="6000" smtClean="0">
                <a:solidFill>
                  <a:schemeClr val="bg1"/>
                </a:solidFill>
              </a:rPr>
              <a:t>Благодарю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071563"/>
          <a:ext cx="8186766" cy="484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3383"/>
                <a:gridCol w="4093383"/>
              </a:tblGrid>
              <a:tr h="36805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Противоречия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Проблемы</a:t>
                      </a:r>
                      <a:r>
                        <a:rPr lang="ru-RU" baseline="0" dirty="0" smtClean="0"/>
                        <a:t> и задачи</a:t>
                      </a:r>
                    </a:p>
                  </a:txBody>
                  <a:tcPr/>
                </a:tc>
              </a:tr>
              <a:tr h="1165493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1500" baseline="0" dirty="0" smtClean="0"/>
                        <a:t>Между целями традиционной педагогики, ориентированной на передачу знаний, и теми целями, которые ставят перед собой ученики и их родители.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sz="1500" dirty="0" smtClean="0"/>
                        <a:t>Постановка</a:t>
                      </a:r>
                      <a:r>
                        <a:rPr lang="ru-RU" sz="1500" baseline="0" dirty="0" smtClean="0"/>
                        <a:t> во главу угла педагогического процесса развития личности ученика.</a:t>
                      </a:r>
                      <a:endParaRPr lang="ru-RU" sz="1500" dirty="0"/>
                    </a:p>
                  </a:txBody>
                  <a:tcPr/>
                </a:tc>
              </a:tr>
              <a:tr h="1380189"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 startAt="2"/>
                      </a:pPr>
                      <a:r>
                        <a:rPr lang="ru-RU" sz="1500" dirty="0" smtClean="0"/>
                        <a:t>Между базой</a:t>
                      </a:r>
                      <a:r>
                        <a:rPr lang="ru-RU" sz="1500" baseline="0" dirty="0" smtClean="0"/>
                        <a:t> знаний, умений и навыков, закладываемой традиционной школой, и меняющимися требованиями, предъявляемыми к личности современными общественно-экономическими отношениями.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ru-RU" sz="1500" dirty="0" smtClean="0"/>
                        <a:t>Развитие исследовательских навыков учащихся,</a:t>
                      </a:r>
                      <a:r>
                        <a:rPr lang="ru-RU" sz="1500" baseline="0" dirty="0" smtClean="0"/>
                        <a:t> содействие в овладении алгоритмом самопознания и организации различных видов деятельности.</a:t>
                      </a:r>
                      <a:endParaRPr lang="ru-RU" sz="1500" dirty="0"/>
                    </a:p>
                  </a:txBody>
                  <a:tcPr/>
                </a:tc>
              </a:tr>
              <a:tr h="750353"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 startAt="3"/>
                      </a:pPr>
                      <a:r>
                        <a:rPr lang="ru-RU" sz="1500" baseline="0" dirty="0" smtClean="0"/>
                        <a:t>Между требованиями педагога и неспособностью ряда учащихся удовлетворять этим требованиям.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ru-RU" sz="1500" dirty="0" smtClean="0"/>
                        <a:t>Создание комфортной атмосферы урока, позволяющей</a:t>
                      </a:r>
                      <a:r>
                        <a:rPr lang="ru-RU" sz="1500" baseline="0" dirty="0" smtClean="0"/>
                        <a:t> выявить и развить творческие способности личности.</a:t>
                      </a:r>
                      <a:endParaRPr lang="ru-RU" sz="1500" dirty="0"/>
                    </a:p>
                  </a:txBody>
                  <a:tcPr/>
                </a:tc>
              </a:tr>
              <a:tr h="950797"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 startAt="4"/>
                      </a:pPr>
                      <a:r>
                        <a:rPr lang="ru-RU" sz="1500" dirty="0" smtClean="0"/>
                        <a:t>Стремление</a:t>
                      </a:r>
                      <a:r>
                        <a:rPr lang="ru-RU" sz="1500" baseline="0" dirty="0" smtClean="0"/>
                        <a:t> личности к гуманным общественным ориентирам и отношениям и их отсутствием в современном обществе.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ru-RU" sz="1500" dirty="0" smtClean="0"/>
                        <a:t>Общение с лучшими достижениями общечеловеческой культуры.</a:t>
                      </a:r>
                      <a:endParaRPr lang="ru-RU" sz="15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 smtClean="0"/>
              <a:t>Методика организации уроков литературы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500" dirty="0" smtClean="0"/>
              <a:t>Модель обучения литературе как организационная система развития индивидуальности ученика</a:t>
            </a:r>
            <a:endParaRPr lang="ru-RU" sz="2500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928938" y="2928938"/>
            <a:ext cx="3357562" cy="7858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Содержание обучения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Воспитание – Развитие - Обучение</a:t>
            </a: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85750" y="2000250"/>
            <a:ext cx="2214563" cy="5715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Цели обучения</a:t>
            </a: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2928938" y="4000500"/>
            <a:ext cx="3357562" cy="5715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Принципы обучения</a:t>
            </a: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928938" y="2000250"/>
            <a:ext cx="3357562" cy="5715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Высокий уровень знаний, уникальность личности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572250" y="2000250"/>
            <a:ext cx="2214563" cy="5715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Задачи обучения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3143250" y="1143000"/>
            <a:ext cx="2928938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Социальный заказ</a:t>
            </a:r>
          </a:p>
        </p:txBody>
      </p:sp>
      <p:cxnSp>
        <p:nvCxnSpPr>
          <p:cNvPr id="15" name="Прямая со стрелкой 14"/>
          <p:cNvCxnSpPr>
            <a:stCxn id="13" idx="4"/>
            <a:endCxn id="9" idx="0"/>
          </p:cNvCxnSpPr>
          <p:nvPr/>
        </p:nvCxnSpPr>
        <p:spPr>
          <a:xfrm rot="5400000">
            <a:off x="4429125" y="1820863"/>
            <a:ext cx="357187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3"/>
            <a:endCxn id="9" idx="1"/>
          </p:cNvCxnSpPr>
          <p:nvPr/>
        </p:nvCxnSpPr>
        <p:spPr>
          <a:xfrm>
            <a:off x="2500313" y="2286000"/>
            <a:ext cx="428625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" idx="1"/>
            <a:endCxn id="9" idx="3"/>
          </p:cNvCxnSpPr>
          <p:nvPr/>
        </p:nvCxnSpPr>
        <p:spPr>
          <a:xfrm rot="10800000">
            <a:off x="6286500" y="2286000"/>
            <a:ext cx="28575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9" idx="2"/>
            <a:endCxn id="5" idx="0"/>
          </p:cNvCxnSpPr>
          <p:nvPr/>
        </p:nvCxnSpPr>
        <p:spPr>
          <a:xfrm rot="5400000">
            <a:off x="4429125" y="2749550"/>
            <a:ext cx="357188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5" idx="2"/>
            <a:endCxn id="8" idx="0"/>
          </p:cNvCxnSpPr>
          <p:nvPr/>
        </p:nvCxnSpPr>
        <p:spPr>
          <a:xfrm rot="5400000">
            <a:off x="4464844" y="3858419"/>
            <a:ext cx="28575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2" name="TextBox 31"/>
          <p:cNvSpPr txBox="1">
            <a:spLocks noChangeArrowheads="1"/>
          </p:cNvSpPr>
          <p:nvPr/>
        </p:nvSpPr>
        <p:spPr bwMode="auto">
          <a:xfrm>
            <a:off x="357188" y="2928938"/>
            <a:ext cx="2214562" cy="18176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0000" bIns="46800">
            <a:spAutoFit/>
          </a:bodyPr>
          <a:lstStyle/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Создание условий для саморазвития личности.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Помощь в выстраивании индивидуальной траектории образования.</a:t>
            </a:r>
          </a:p>
        </p:txBody>
      </p:sp>
      <p:sp>
        <p:nvSpPr>
          <p:cNvPr id="12303" name="TextBox 34"/>
          <p:cNvSpPr txBox="1">
            <a:spLocks noChangeArrowheads="1"/>
          </p:cNvSpPr>
          <p:nvPr/>
        </p:nvSpPr>
        <p:spPr bwMode="auto">
          <a:xfrm>
            <a:off x="6572250" y="2928938"/>
            <a:ext cx="2214563" cy="3325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0000" bIns="46800">
            <a:spAutoFit/>
          </a:bodyPr>
          <a:lstStyle/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 dirty="0">
                <a:latin typeface="Trebuchet MS" pitchFamily="34" charset="0"/>
              </a:rPr>
              <a:t>Развитие познавательных процессы учащихся.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 dirty="0">
                <a:latin typeface="Trebuchet MS" pitchFamily="34" charset="0"/>
              </a:rPr>
              <a:t>Обучение универсальным способам познания мира.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 dirty="0">
                <a:latin typeface="Trebuchet MS" pitchFamily="34" charset="0"/>
              </a:rPr>
              <a:t>Помощь в осмыслении целостной картины мира.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 dirty="0">
                <a:latin typeface="Trebuchet MS" pitchFamily="34" charset="0"/>
              </a:rPr>
              <a:t>Способствование возрождения духовности.</a:t>
            </a:r>
          </a:p>
        </p:txBody>
      </p:sp>
      <p:sp>
        <p:nvSpPr>
          <p:cNvPr id="12304" name="TextBox 44"/>
          <p:cNvSpPr txBox="1">
            <a:spLocks noChangeArrowheads="1"/>
          </p:cNvSpPr>
          <p:nvPr/>
        </p:nvSpPr>
        <p:spPr bwMode="auto">
          <a:xfrm>
            <a:off x="2928938" y="4714875"/>
            <a:ext cx="3357562" cy="18176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0000" bIns="46800">
            <a:spAutoFit/>
          </a:bodyPr>
          <a:lstStyle/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Высокий уровень трудности.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Культуросообразность.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Осознание процесса обучения.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Диалогичность.</a:t>
            </a:r>
          </a:p>
          <a:p>
            <a:pPr marL="273050" indent="-273050">
              <a:buFontTx/>
              <a:buAutoNum type="arabicPeriod"/>
              <a:tabLst>
                <a:tab pos="174625" algn="l"/>
              </a:tabLst>
            </a:pPr>
            <a:r>
              <a:rPr lang="ru-RU" sz="1400">
                <a:latin typeface="Trebuchet MS" pitchFamily="34" charset="0"/>
              </a:rPr>
              <a:t>Ведущая роль теоретического материала в осмыслении текстов художественного произведения.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Структурные элементы модульной технологии обучения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D2C0AA-8B20-4842-B0E2-B1109601A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9D2C0AA-8B20-4842-B0E2-B1109601AC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DCF192-F5D7-4D01-B8AC-49FF95164C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graphicEl>
                                              <a:dgm id="{FADCF192-F5D7-4D01-B8AC-49FF95164C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446524-F023-401A-864A-010C05F63C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25446524-F023-401A-864A-010C05F63C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B8351-35B7-46D7-9DCD-FBD2E0472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75AB8351-35B7-46D7-9DCD-FBD2E0472D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6C05EA-DD18-463B-8B0D-E35A18EA9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6B6C05EA-DD18-463B-8B0D-E35A18EA9D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1071F6-D9FC-44EA-886F-DC84577E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graphicEl>
                                              <a:dgm id="{C11071F6-D9FC-44EA-886F-DC84577E6E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ED0398-F8A6-4338-B3A2-338FF08A7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06ED0398-F8A6-4338-B3A2-338FF08A77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C1E129-9EF5-4521-A1E3-A6D64D587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E6C1E129-9EF5-4521-A1E3-A6D64D5879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071678"/>
          <a:ext cx="8229600" cy="2828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500" dirty="0" smtClean="0"/>
              <a:t>Формы деятельности ученика на лекции</a:t>
            </a:r>
            <a:endParaRPr lang="ru-RU" sz="3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F06BBD-1BCA-4D9E-936D-1BD940AA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BFF06BBD-1BCA-4D9E-936D-1BD940AA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BFF06BBD-1BCA-4D9E-936D-1BD940AA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graphicEl>
                                              <a:dgm id="{BFF06BBD-1BCA-4D9E-936D-1BD940AA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BFF06BBD-1BCA-4D9E-936D-1BD940AA21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78858D-C61F-40CD-9136-23E649A25F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E78858D-C61F-40CD-9136-23E649A25F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7E78858D-C61F-40CD-9136-23E649A25F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7E78858D-C61F-40CD-9136-23E649A25F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7E78858D-C61F-40CD-9136-23E649A25F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6D77F-EE58-482C-BDBC-6A38EA8EA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6CD6D77F-EE58-482C-BDBC-6A38EA8EA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6CD6D77F-EE58-482C-BDBC-6A38EA8EA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6CD6D77F-EE58-482C-BDBC-6A38EA8EA9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graphicEl>
                                              <a:dgm id="{6CD6D77F-EE58-482C-BDBC-6A38EA8EA9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Стрелка вправо 3"/>
          <p:cNvSpPr/>
          <p:nvPr/>
        </p:nvSpPr>
        <p:spPr>
          <a:xfrm>
            <a:off x="4643438" y="2786063"/>
            <a:ext cx="2928937" cy="2286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Тезисы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28875" y="3357563"/>
            <a:ext cx="2071688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Тезисы</a:t>
            </a:r>
          </a:p>
        </p:txBody>
      </p:sp>
      <p:sp>
        <p:nvSpPr>
          <p:cNvPr id="2050" name="Cloud"/>
          <p:cNvSpPr>
            <a:spLocks noChangeAspect="1" noEditPoints="1" noChangeArrowheads="1"/>
          </p:cNvSpPr>
          <p:nvPr/>
        </p:nvSpPr>
        <p:spPr bwMode="auto">
          <a:xfrm>
            <a:off x="3643313" y="3286125"/>
            <a:ext cx="2071687" cy="13890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51" name="Music"/>
          <p:cNvSpPr>
            <a:spLocks noEditPoints="1" noChangeArrowheads="1"/>
          </p:cNvSpPr>
          <p:nvPr/>
        </p:nvSpPr>
        <p:spPr bwMode="auto">
          <a:xfrm>
            <a:off x="3500438" y="642938"/>
            <a:ext cx="2143125" cy="2214562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pic>
        <p:nvPicPr>
          <p:cNvPr id="2052" name="Picture 4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7563" y="285750"/>
            <a:ext cx="2286000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П10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357438" y="357188"/>
            <a:ext cx="428625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77778E-6 L 0.10243 7.77778E-6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865 0 " pathEditMode="relative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400"/>
                            </p:stCondLst>
                            <p:childTnLst>
                              <p:par>
                                <p:cTn id="1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" y="1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8923 0.04626 -0.17829 0.09253 -0.18906 0.14504 C -0.19982 0.19755 -0.08888 0.28869 -0.06475 0.31483 C -0.04062 0.34097 -0.04236 0.3213 -0.04392 0.30164 " pathEditMode="relative" ptsTypes="aaaA">
                                      <p:cBhvr>
                                        <p:cTn id="20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4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4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3.2917E-6 C 0.14045 0.031 0.27326 0.062 0.27569 0.12214 C 0.27812 0.18228 0.14982 0.27134 0.02153 0.36063 " pathEditMode="relative" rAng="0" ptsTypes="aa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00" y="180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0000" y="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4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400"/>
                            </p:stCondLst>
                            <p:childTnLst>
                              <p:par>
                                <p:cTn id="3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2052"/>
                                        </p:tgtEl>
                                      </p:cBhvr>
                                      <p:by x="15000" y="1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8707E-6 C -0.16736 0.07032 -0.33455 0.14111 -0.32188 0.20148 C -0.30868 0.26186 -0.11493 0.31182 0.07916 0.36248 " pathEditMode="relative" rAng="0" ptsTypes="aaA">
                                      <p:cBhvr>
                                        <p:cTn id="3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050" grpId="0" animBg="1"/>
      <p:bldP spid="2051" grpId="0" animBg="1"/>
      <p:bldP spid="2051" grpId="1" animBg="1"/>
      <p:bldP spid="2051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Структурные элементы модульной технологии обучения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4">
                                            <p:graphicEl>
                                              <a:dgm id="{E6C1E129-9EF5-4521-A1E3-A6D64D587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E6C1E129-9EF5-4521-A1E3-A6D64D587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E6C1E129-9EF5-4521-A1E3-A6D64D587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E6C1E129-9EF5-4521-A1E3-A6D64D587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dgm id="{C11071F6-D9FC-44EA-886F-DC84577E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C11071F6-D9FC-44EA-886F-DC84577E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C11071F6-D9FC-44EA-886F-DC84577E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C11071F6-D9FC-44EA-886F-DC84577E6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rev="1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Урок-практикум по роману Ф.М. Достоевского «Преступление и наказание».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  <a:p>
            <a:r>
              <a:rPr lang="ru-RU" smtClean="0"/>
              <a:t>Концепция символистского романа в работе В. Ерофеева «На грани разрыва»</a:t>
            </a:r>
          </a:p>
          <a:p>
            <a:endParaRPr lang="ru-RU" smtClean="0"/>
          </a:p>
          <a:p>
            <a:r>
              <a:rPr lang="ru-RU" smtClean="0"/>
              <a:t>Связь с художественными системами Пушкина, Гоголя, Достоевского, Чехова, Салтыкова-Щедрина.</a:t>
            </a:r>
          </a:p>
          <a:p>
            <a:endParaRPr lang="ru-RU" smtClean="0"/>
          </a:p>
          <a:p>
            <a:r>
              <a:rPr lang="ru-RU" smtClean="0"/>
              <a:t>Мир «передоновщины».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Примеры вопросов на семинаре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457</TotalTime>
  <Words>570</Words>
  <Application>Microsoft Office PowerPoint</Application>
  <PresentationFormat>Экран (4:3)</PresentationFormat>
  <Paragraphs>150</Paragraphs>
  <Slides>15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Открытая</vt:lpstr>
      <vt:lpstr>Диаграмма</vt:lpstr>
      <vt:lpstr>Использование  модульной технологии на уроках  литературы. </vt:lpstr>
      <vt:lpstr>Методика организации уроков литературы</vt:lpstr>
      <vt:lpstr>Модель обучения литературе как организационная система развития индивидуальности ученика</vt:lpstr>
      <vt:lpstr>Структурные элементы модульной технологии обучения</vt:lpstr>
      <vt:lpstr>Формы деятельности ученика на лекции</vt:lpstr>
      <vt:lpstr>Слайд 6</vt:lpstr>
      <vt:lpstr>Структурные элементы модульной технологии обучения</vt:lpstr>
      <vt:lpstr>Урок-практикум по роману Ф.М. Достоевского «Преступление и наказание».</vt:lpstr>
      <vt:lpstr>Примеры вопросов на семинаре</vt:lpstr>
      <vt:lpstr>Структурные элементы модульной технологии обучения</vt:lpstr>
      <vt:lpstr>Модель-схема анализа художественного текста</vt:lpstr>
      <vt:lpstr>Итоги урока-конференции</vt:lpstr>
      <vt:lpstr>Эффективность модульной технологии</vt:lpstr>
      <vt:lpstr>Результативность модульной технологии</vt:lpstr>
      <vt:lpstr>Слайд 15</vt:lpstr>
    </vt:vector>
  </TitlesOfParts>
  <Company>111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блочно-модульной технологии на уроках  литературы в старших классах. </dc:title>
  <dc:creator>1</dc:creator>
  <cp:lastModifiedBy>Tata</cp:lastModifiedBy>
  <cp:revision>61</cp:revision>
  <dcterms:created xsi:type="dcterms:W3CDTF">2009-01-24T13:25:18Z</dcterms:created>
  <dcterms:modified xsi:type="dcterms:W3CDTF">2012-01-15T20:40:40Z</dcterms:modified>
</cp:coreProperties>
</file>