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74" r:id="rId9"/>
    <p:sldId id="264" r:id="rId10"/>
    <p:sldId id="275" r:id="rId11"/>
    <p:sldId id="265" r:id="rId12"/>
    <p:sldId id="278" r:id="rId13"/>
    <p:sldId id="266" r:id="rId14"/>
    <p:sldId id="267" r:id="rId15"/>
    <p:sldId id="268" r:id="rId16"/>
    <p:sldId id="270" r:id="rId17"/>
    <p:sldId id="271" r:id="rId18"/>
    <p:sldId id="272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9782" autoAdjust="0"/>
    <p:restoredTop sz="94660"/>
  </p:normalViewPr>
  <p:slideViewPr>
    <p:cSldViewPr>
      <p:cViewPr varScale="1">
        <p:scale>
          <a:sx n="76" d="100"/>
          <a:sy n="76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A87B-7D44-472F-89B1-2CEB87C98BCF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6DC6A-DFCD-45D0-A51C-2E2CF75A5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3E842-2CEC-4622-BC41-32F27729EEA6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F4BB-2BC7-477C-8873-8AA65817F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0FCC-CD5A-4E4D-8347-0732B373A85D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66B5-8A74-468B-B7D5-968DB21A4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A79A-8066-418F-A6A2-A7FC6782B521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48AE-B0F5-4486-A356-48572705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C8844-CE60-488E-837C-8A0C09B6B561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7A54-9CA5-46A8-B649-16C51514F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BC33C-D895-40F8-9013-E2163CC11984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4A99-378C-48AD-8A20-5242598E7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0E33-6BEE-4BE1-A1EE-3464661D2AD0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9B4B-42E6-4C44-B937-27202737F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176B-9EA4-40DD-99A2-38A4B382966C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6C9F-5585-42A4-846F-2A69C94F6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F249-ABE0-4B01-88E4-FAD0A24B8715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7A09-3BE8-4ACB-8335-D383ED2F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2F9E-A3FE-459F-936F-0A459325D505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42AE-F31F-4EF4-9FCA-EE4FF0D31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CA35-D985-4BCC-A910-FE0A1D6BC725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146F-2B95-4304-ABDD-5ED3E25A2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50E13D-66C1-4CFA-AD42-D0024E20E258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C21EED-3FF9-4554-B57D-50A5D8E58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0"/>
            <a:ext cx="1094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-900113" y="-100013"/>
            <a:ext cx="7915276" cy="1903413"/>
          </a:xfrm>
        </p:spPr>
        <p:txBody>
          <a:bodyPr/>
          <a:lstStyle/>
          <a:p>
            <a:pPr algn="l"/>
            <a:r>
              <a:rPr lang="ru-RU" sz="3600" b="1" i="1" smtClean="0"/>
              <a:t>          М.Ю.Лермонтов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01725" y="1341438"/>
            <a:ext cx="5791200" cy="15859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</a:t>
            </a:r>
            <a:r>
              <a:rPr lang="ru-RU" b="1" i="1" dirty="0" smtClean="0"/>
              <a:t>Поэма «Демон»</a:t>
            </a:r>
            <a:endParaRPr lang="ru-RU" b="1" i="1" dirty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372225" y="5372100"/>
            <a:ext cx="352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«Печальный Демон, дух изгнанья </a:t>
            </a:r>
          </a:p>
          <a:p>
            <a:r>
              <a:rPr lang="ru-RU">
                <a:latin typeface="Calibri" pitchFamily="34" charset="0"/>
              </a:rPr>
              <a:t>Летал над грешною землей…»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755650" y="2060575"/>
            <a:ext cx="1384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( 1828- 39 г.)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692275" y="2244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Образ страдающий. Она уходит  в монастырь, т.е. Лермонтов попытался  в грузинской княжне открыть бездну страдания  и бездну любви, и жажду своеобразных идеалов.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253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628775"/>
            <a:ext cx="3097213" cy="4799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«Демон» – символико-философская поэма</a:t>
            </a:r>
            <a:endParaRPr lang="ru-RU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В сложном развитии своего героя Лермонтов  поставил важнейшие философские проблемы человеческого существования. 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Путь героя может быть определен через филосфскую  триаду, это путь развития любой истины.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512888"/>
          </a:xfrm>
        </p:spPr>
        <p:txBody>
          <a:bodyPr/>
          <a:lstStyle/>
          <a:p>
            <a:r>
              <a:rPr lang="ru-RU" sz="5400" smtClean="0"/>
              <a:t>Три этапа познания истины.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989138"/>
            <a:ext cx="8218487" cy="4568825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/>
              <a:t>Отрицание.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/>
              <a:t>Утверждение.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/>
              <a:t>Отрицание отрицания.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r>
              <a:rPr lang="ru-RU" smtClean="0"/>
              <a:t>Первый этап - отрицание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358775" y="1123950"/>
            <a:ext cx="8229600" cy="54721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smtClean="0"/>
              <a:t>                            Врубель «Демон летящий»</a:t>
            </a:r>
          </a:p>
          <a:p>
            <a:pPr marL="0" indent="0">
              <a:buFont typeface="Arial" charset="0"/>
              <a:buNone/>
            </a:pPr>
            <a:endParaRPr lang="ru-RU" sz="280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75612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715250" cy="869950"/>
          </a:xfrm>
        </p:spPr>
        <p:txBody>
          <a:bodyPr/>
          <a:lstStyle/>
          <a:p>
            <a:r>
              <a:rPr lang="ru-RU" sz="3600" smtClean="0"/>
              <a:t>Второй этап - утверждение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8229600" cy="4525963"/>
          </a:xfrm>
        </p:spPr>
        <p:txBody>
          <a:bodyPr rtlCol="0">
            <a:noAutofit/>
          </a:bodyPr>
          <a:lstStyle/>
          <a:p>
            <a:pPr marL="0" indent="182563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i="1" dirty="0" smtClean="0"/>
          </a:p>
          <a:p>
            <a:pPr marL="2962275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Неизъяснимое волненье </a:t>
            </a:r>
          </a:p>
          <a:p>
            <a:pPr marL="2962275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/>
              <a:t>В себе почувствовал он вдруг…</a:t>
            </a:r>
          </a:p>
          <a:p>
            <a:pPr marL="2962275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i="1" dirty="0"/>
          </a:p>
          <a:p>
            <a:pPr marL="2962275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i="1" dirty="0" smtClean="0"/>
          </a:p>
        </p:txBody>
      </p:sp>
      <p:pic>
        <p:nvPicPr>
          <p:cNvPr id="2662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8424862" cy="474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Кульминация второго этапа</a:t>
            </a:r>
            <a:endParaRPr lang="ru-RU" dirty="0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765175"/>
            <a:ext cx="4103687" cy="59769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3800" y="836613"/>
            <a:ext cx="3960813" cy="5688012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Момент очеловечивания, стремление к гармонии очень точно фиксирует его знаменитый монолог «Клянусь я первым днем творенья…» Этот диалог очень точно определяет позицию Демона: </a:t>
            </a:r>
            <a:r>
              <a:rPr lang="ru-RU" b="1" i="1" dirty="0" smtClean="0"/>
              <a:t>хочу любить, хочу молиться…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«Демон и Тамара»(«Люби меня») </a:t>
            </a:r>
            <a:r>
              <a:rPr lang="ru-RU" sz="1800" dirty="0" err="1" smtClean="0"/>
              <a:t>М.А.Врубель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Демон и Тамара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Для Тамары Демон – это не только искуситель, обольститель, но это и освободитель, это стремление ее к постижению новых  истин, новых идеалов. Они вслушиваются в речи друг друга, находя </a:t>
            </a:r>
            <a:r>
              <a:rPr lang="ru-RU" i="1" dirty="0" smtClean="0"/>
              <a:t>родство душ.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Но  Тамара – это не только манящая земность, но одновременно это и тихая обитель, смирение перед божеским произволом, перед судьбой.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Испепеляющий поцелуй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671888" cy="54006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/>
              <a:t>	</a:t>
            </a:r>
            <a:r>
              <a:rPr lang="ru-RU" smtClean="0"/>
              <a:t>Тамара хочет обыкновенного человеческого счастья, 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Демону этого мало. 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(</a:t>
            </a:r>
            <a:r>
              <a:rPr lang="ru-RU" i="1" smtClean="0"/>
              <a:t>Белинский: «ему нужен не стакан любви, а целый океан»</a:t>
            </a:r>
            <a:r>
              <a:rPr lang="ru-RU" smtClean="0"/>
              <a:t>).</a:t>
            </a:r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z="2000" smtClean="0"/>
              <a:t>«Тамара в гробу»  М.В.Врубель</a:t>
            </a:r>
          </a:p>
        </p:txBody>
      </p:sp>
      <p:pic>
        <p:nvPicPr>
          <p:cNvPr id="5" name="Объект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43350" y="427038"/>
            <a:ext cx="5280025" cy="693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60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i="1" dirty="0" smtClean="0"/>
              <a:t>Третий этап – отрицание отрицания</a:t>
            </a:r>
            <a:endParaRPr lang="ru-RU" sz="3800" i="1" dirty="0"/>
          </a:p>
        </p:txBody>
      </p:sp>
      <p:sp>
        <p:nvSpPr>
          <p:cNvPr id="30722" name="Объект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3754438" cy="44973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3600" b="1" i="1" smtClean="0"/>
              <a:t>Борьба Демона с Ангелом за душу Тамары. </a:t>
            </a:r>
          </a:p>
        </p:txBody>
      </p:sp>
      <p:sp>
        <p:nvSpPr>
          <p:cNvPr id="30723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765175"/>
            <a:ext cx="42481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36258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Бунт Демона и русская жизнь</a:t>
            </a:r>
          </a:p>
        </p:txBody>
      </p:sp>
      <p:sp>
        <p:nvSpPr>
          <p:cNvPr id="31747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8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sp>
        <p:nvSpPr>
          <p:cNvPr id="31749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716463" y="1603375"/>
            <a:ext cx="3824287" cy="44624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Бунт Демона, процесс его развития органично связан с эпохой русской жизни 30-х годов 19 века, с эпохой безвременья. Вот это отсутствие общественных  идеалов, рефлексия, когда порвалась цепь времен, она делает </a:t>
            </a:r>
            <a:r>
              <a:rPr lang="ru-RU" b="1" i="1" dirty="0" smtClean="0"/>
              <a:t>демонизм</a:t>
            </a:r>
            <a:r>
              <a:rPr lang="ru-RU" dirty="0" smtClean="0"/>
              <a:t> частью общественного сознанья.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Documents and Settings\Рудская\Рабочий стол\дем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328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8EB4E3">
                <a:alpha val="7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93788" y="4724400"/>
            <a:ext cx="65024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Врубель «Демон сидящий»</a:t>
            </a:r>
            <a:endParaRPr lang="ru-RU" sz="36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Учитель литературы МОУ РКГ № 2</a:t>
            </a:r>
            <a:br>
              <a:rPr lang="ru-RU" sz="2400" dirty="0" smtClean="0"/>
            </a:br>
            <a:r>
              <a:rPr lang="ru-RU" sz="2400" dirty="0" smtClean="0"/>
              <a:t>Рудская Любовь Германовна</a:t>
            </a:r>
            <a:endParaRPr lang="ru-RU" sz="24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Библейский миф о падшем ангеле.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Образ Демона - не выдумка Лермонтова.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Библейская легенда о павшем ангеле получила разработку у величайших европейских художников: в творчестве Гете «Фауст» (дух отрицания и зла), Байрон мистерия «Каин» (Люцифер).</a:t>
            </a:r>
          </a:p>
          <a:p>
            <a:pPr marL="0" indent="0">
              <a:buFont typeface="Arial" charset="0"/>
              <a:buNone/>
            </a:pPr>
            <a:r>
              <a:rPr lang="ru-RU" smtClean="0"/>
              <a:t>В 1824 г. этот образ волновал и А.С.Пушкина.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4681537" cy="1052513"/>
          </a:xfrm>
        </p:spPr>
        <p:txBody>
          <a:bodyPr/>
          <a:lstStyle/>
          <a:p>
            <a:r>
              <a:rPr lang="ru-RU" sz="2400" smtClean="0"/>
              <a:t>Новаторство М.Ю.Лермонтова в разработке образа Демона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851275" y="260350"/>
            <a:ext cx="5111750" cy="58531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2400" smtClean="0"/>
          </a:p>
          <a:p>
            <a:pPr marL="0" indent="0">
              <a:buFont typeface="Arial" charset="0"/>
              <a:buNone/>
            </a:pPr>
            <a:endParaRPr lang="ru-RU" sz="2400" smtClean="0"/>
          </a:p>
          <a:p>
            <a:pPr marL="0" indent="0">
              <a:buFont typeface="Arial" charset="0"/>
              <a:buNone/>
            </a:pPr>
            <a:endParaRPr lang="ru-RU" sz="2400" smtClean="0"/>
          </a:p>
          <a:p>
            <a:pPr marL="0" indent="0">
              <a:buFont typeface="Arial" charset="0"/>
              <a:buNone/>
            </a:pPr>
            <a:r>
              <a:rPr lang="ru-RU" sz="2400" smtClean="0"/>
              <a:t>Все художники пытались выразить масштаб и титанизм личности Демона, которая выражалась в духе зла и отрицания.</a:t>
            </a:r>
          </a:p>
          <a:p>
            <a:pPr marL="0" indent="0">
              <a:buFont typeface="Arial" charset="0"/>
              <a:buNone/>
            </a:pPr>
            <a:endParaRPr lang="ru-RU" sz="2400" smtClean="0"/>
          </a:p>
          <a:p>
            <a:pPr marL="0" indent="0">
              <a:buFont typeface="Arial" charset="0"/>
              <a:buNone/>
            </a:pPr>
            <a:r>
              <a:rPr lang="ru-RU" sz="2400" smtClean="0"/>
              <a:t>Лермонтовский герой– искатель истины, он жаждет идеала, любви, красоты. </a:t>
            </a:r>
          </a:p>
          <a:p>
            <a:pPr marL="0" indent="0">
              <a:buFont typeface="Arial" charset="0"/>
              <a:buNone/>
            </a:pPr>
            <a:r>
              <a:rPr lang="ru-RU" sz="2400" smtClean="0"/>
              <a:t>Лермонтов впервые показал Демона </a:t>
            </a:r>
            <a:r>
              <a:rPr lang="ru-RU" sz="2400" i="1" smtClean="0"/>
              <a:t>страдающего</a:t>
            </a:r>
            <a:r>
              <a:rPr lang="ru-RU" sz="2400" smtClean="0"/>
              <a:t>. </a:t>
            </a:r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31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87500"/>
            <a:ext cx="7345363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Печальный Демон, дух изгнанья, </a:t>
            </a:r>
            <a:br>
              <a:rPr lang="ru-RU" b="1" dirty="0" smtClean="0"/>
            </a:br>
            <a:r>
              <a:rPr lang="ru-RU" b="1" dirty="0" smtClean="0"/>
              <a:t>Летал над грешною землей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2988" y="6388100"/>
            <a:ext cx="7643812" cy="280988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89038"/>
            <a:ext cx="8291512" cy="51133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i="1" dirty="0" smtClean="0"/>
              <a:t>Все сущее вочеловечил</a:t>
            </a:r>
            <a:r>
              <a:rPr lang="ru-RU" sz="3000" b="1" dirty="0" smtClean="0"/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Лермонтов последовательно очеловечивает своего героя.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Это </a:t>
            </a:r>
            <a:r>
              <a:rPr lang="ru-RU" sz="2800" i="1" dirty="0" smtClean="0"/>
              <a:t>горючая слеза </a:t>
            </a:r>
            <a:r>
              <a:rPr lang="ru-RU" sz="2800" dirty="0" smtClean="0"/>
              <a:t>Демона, которая прожгла камень; </a:t>
            </a:r>
            <a:r>
              <a:rPr lang="ru-RU" sz="2800" i="1" dirty="0" smtClean="0"/>
              <a:t>испепеляющий поцелуй </a:t>
            </a:r>
            <a:r>
              <a:rPr lang="ru-RU" sz="2800" dirty="0" smtClean="0"/>
              <a:t>его – это свидетельство этой работы очеловечивания, заземления характера героя.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Герой не просто мечется между небом и землей, а он спускается на грешную землю, чтобы познать ее, чтобы познать свою связь с землей.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988" y="1663700"/>
            <a:ext cx="3054350" cy="1974850"/>
          </a:xfrm>
          <a:prstGeom prst="rect">
            <a:avLst/>
          </a:prstGeom>
          <a:noFill/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А.Блок о Демоне Лермонтова.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888" y="1158875"/>
            <a:ext cx="1804987" cy="2657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Путь Демона</a:t>
            </a: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80963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2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61938" y="628650"/>
            <a:ext cx="4625976" cy="402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592138"/>
            <a:ext cx="4354512" cy="5645150"/>
          </a:xfrm>
        </p:spPr>
      </p:pic>
      <p:sp>
        <p:nvSpPr>
          <p:cNvPr id="20484" name="Объект 7"/>
          <p:cNvSpPr>
            <a:spLocks noGrp="1"/>
          </p:cNvSpPr>
          <p:nvPr>
            <p:ph sz="half" idx="2"/>
          </p:nvPr>
        </p:nvSpPr>
        <p:spPr>
          <a:xfrm>
            <a:off x="4859338" y="1628775"/>
            <a:ext cx="4038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   Любимая обитель                Лермонтова – Грузия, Кавказ. </a:t>
            </a:r>
          </a:p>
          <a:p>
            <a:pPr marL="0" indent="0" algn="ctr">
              <a:buFont typeface="Arial" charset="0"/>
              <a:buNone/>
            </a:pPr>
            <a:r>
              <a:rPr lang="ru-RU" smtClean="0"/>
              <a:t>Прекрасная земля. Небо и земля, небесное и земное теперь вступают в антонимичные отношения.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Грузинская княжна Тамара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9263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Необыкновенно многогранный, привлекательный, живой образ героини, очень женственный и имеющий определенную философскую направленность.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</a:rPr>
              <a:t>Врубель «Танцующая Тамара»</a:t>
            </a:r>
          </a:p>
        </p:txBody>
      </p:sp>
      <p:pic>
        <p:nvPicPr>
          <p:cNvPr id="2150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196975"/>
            <a:ext cx="3600450" cy="5195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682</TotalTime>
  <Words>437</Words>
  <Application>Microsoft Office PowerPoint</Application>
  <PresentationFormat>Экран (4:3)</PresentationFormat>
  <Paragraphs>69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Тема Office</vt:lpstr>
      <vt:lpstr>          М.Ю.Лермонтов</vt:lpstr>
      <vt:lpstr>Слайд 2</vt:lpstr>
      <vt:lpstr>Библейский миф о падшем ангеле.</vt:lpstr>
      <vt:lpstr>Новаторство М.Ю.Лермонтова в разработке образа Демона</vt:lpstr>
      <vt:lpstr>Печальный Демон, дух изгнанья,  Летал над грешною землей</vt:lpstr>
      <vt:lpstr>А.Блок о Демоне Лермонтова.</vt:lpstr>
      <vt:lpstr>Путь Демона</vt:lpstr>
      <vt:lpstr>Слайд 8</vt:lpstr>
      <vt:lpstr>Грузинская княжна Тамара</vt:lpstr>
      <vt:lpstr>Слайд 10</vt:lpstr>
      <vt:lpstr>«Демон» – символико-философская поэма</vt:lpstr>
      <vt:lpstr>Три этапа познания истины.</vt:lpstr>
      <vt:lpstr>Первый этап - отрицание</vt:lpstr>
      <vt:lpstr>Второй этап - утверждение</vt:lpstr>
      <vt:lpstr>Кульминация второго этапа</vt:lpstr>
      <vt:lpstr>Демон и Тамара</vt:lpstr>
      <vt:lpstr>Испепеляющий поцелуй</vt:lpstr>
      <vt:lpstr>Третий этап – отрицание отрицания</vt:lpstr>
      <vt:lpstr>Бунт Демона и русская жизнь</vt:lpstr>
      <vt:lpstr>  УЧИТЕЛЬ ЛИТЕРАТУРЫ МОУ РКГ № 2 РУДСКАЯ ЛЮБОВЬ ГЕРМАНОВНА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М.Ю.Лермонтов</dc:title>
  <dc:creator>Рудская Л.Г.</dc:creator>
  <cp:lastModifiedBy>User</cp:lastModifiedBy>
  <cp:revision>50</cp:revision>
  <dcterms:created xsi:type="dcterms:W3CDTF">2011-02-14T09:49:48Z</dcterms:created>
  <dcterms:modified xsi:type="dcterms:W3CDTF">2012-01-30T18:47:37Z</dcterms:modified>
</cp:coreProperties>
</file>